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6" r:id="rId3"/>
    <p:sldId id="270" r:id="rId4"/>
    <p:sldId id="272" r:id="rId5"/>
    <p:sldId id="269" r:id="rId6"/>
    <p:sldId id="271" r:id="rId7"/>
    <p:sldId id="268" r:id="rId8"/>
    <p:sldId id="263" r:id="rId9"/>
    <p:sldId id="264" r:id="rId10"/>
    <p:sldId id="265" r:id="rId11"/>
    <p:sldId id="266" r:id="rId12"/>
    <p:sldId id="267" r:id="rId13"/>
    <p:sldId id="273" r:id="rId14"/>
    <p:sldId id="275" r:id="rId15"/>
    <p:sldId id="278" r:id="rId16"/>
    <p:sldId id="274" r:id="rId17"/>
    <p:sldId id="277" r:id="rId1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61"/>
    <p:restoredTop sz="94660"/>
  </p:normalViewPr>
  <p:slideViewPr>
    <p:cSldViewPr snapToGrid="0">
      <p:cViewPr varScale="1">
        <p:scale>
          <a:sx n="86" d="100"/>
          <a:sy n="86" d="100"/>
        </p:scale>
        <p:origin x="57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2021/9/4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32" name="字幕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103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D158-CC12-44F4-9127-BA9289A5ACA6}" type="datetimeFigureOut">
              <a:rPr kumimoji="1" lang="ja-JP" altLang="en-US" smtClean="0"/>
              <a:t>2021/9/4</a:t>
            </a:fld>
            <a:endParaRPr kumimoji="1" lang="ja-JP" altLang="en-US"/>
          </a:p>
        </p:txBody>
      </p:sp>
      <p:sp>
        <p:nvSpPr>
          <p:cNvPr id="103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5A0-1E70-4B2D-9692-4255D56FE1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384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89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9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D158-CC12-44F4-9127-BA9289A5ACA6}" type="datetimeFigureOut">
              <a:rPr kumimoji="1" lang="ja-JP" altLang="en-US" smtClean="0"/>
              <a:t>2021/9/4</a:t>
            </a:fld>
            <a:endParaRPr kumimoji="1" lang="ja-JP" altLang="en-US"/>
          </a:p>
        </p:txBody>
      </p:sp>
      <p:sp>
        <p:nvSpPr>
          <p:cNvPr id="109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5A0-1E70-4B2D-9692-4255D56FE1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232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95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9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D158-CC12-44F4-9127-BA9289A5ACA6}" type="datetimeFigureOut">
              <a:rPr kumimoji="1" lang="ja-JP" altLang="en-US" smtClean="0"/>
              <a:t>2021/9/4</a:t>
            </a:fld>
            <a:endParaRPr kumimoji="1" lang="ja-JP" altLang="en-US"/>
          </a:p>
        </p:txBody>
      </p:sp>
      <p:sp>
        <p:nvSpPr>
          <p:cNvPr id="109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5A0-1E70-4B2D-9692-4255D56FE1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1933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38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3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D158-CC12-44F4-9127-BA9289A5ACA6}" type="datetimeFigureOut">
              <a:rPr kumimoji="1" lang="ja-JP" altLang="en-US" smtClean="0"/>
              <a:t>2021/9/4</a:t>
            </a:fld>
            <a:endParaRPr kumimoji="1" lang="ja-JP" altLang="en-US"/>
          </a:p>
        </p:txBody>
      </p:sp>
      <p:sp>
        <p:nvSpPr>
          <p:cNvPr id="104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5A0-1E70-4B2D-9692-4255D56FE1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8338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44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4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D158-CC12-44F4-9127-BA9289A5ACA6}" type="datetimeFigureOut">
              <a:rPr kumimoji="1" lang="ja-JP" altLang="en-US" smtClean="0"/>
              <a:t>2021/9/4</a:t>
            </a:fld>
            <a:endParaRPr kumimoji="1" lang="ja-JP" altLang="en-US"/>
          </a:p>
        </p:txBody>
      </p:sp>
      <p:sp>
        <p:nvSpPr>
          <p:cNvPr id="104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5A0-1E70-4B2D-9692-4255D56FE1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766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50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51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52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D158-CC12-44F4-9127-BA9289A5ACA6}" type="datetimeFigureOut">
              <a:rPr kumimoji="1" lang="ja-JP" altLang="en-US" smtClean="0"/>
              <a:t>2021/9/4</a:t>
            </a:fld>
            <a:endParaRPr kumimoji="1" lang="ja-JP" altLang="en-US"/>
          </a:p>
        </p:txBody>
      </p:sp>
      <p:sp>
        <p:nvSpPr>
          <p:cNvPr id="1053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5A0-1E70-4B2D-9692-4255D56FE1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688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5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5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5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6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61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D158-CC12-44F4-9127-BA9289A5ACA6}" type="datetimeFigureOut">
              <a:rPr kumimoji="1" lang="ja-JP" altLang="en-US" smtClean="0"/>
              <a:t>2021/9/4</a:t>
            </a:fld>
            <a:endParaRPr kumimoji="1" lang="ja-JP" altLang="en-US"/>
          </a:p>
        </p:txBody>
      </p:sp>
      <p:sp>
        <p:nvSpPr>
          <p:cNvPr id="1062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5A0-1E70-4B2D-9692-4255D56FE1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39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66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D158-CC12-44F4-9127-BA9289A5ACA6}" type="datetimeFigureOut">
              <a:rPr kumimoji="1" lang="ja-JP" altLang="en-US" smtClean="0"/>
              <a:t>2021/9/4</a:t>
            </a:fld>
            <a:endParaRPr kumimoji="1" lang="ja-JP" altLang="en-US"/>
          </a:p>
        </p:txBody>
      </p:sp>
      <p:sp>
        <p:nvSpPr>
          <p:cNvPr id="1067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5A0-1E70-4B2D-9692-4255D56FE1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81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D158-CC12-44F4-9127-BA9289A5ACA6}" type="datetimeFigureOut">
              <a:rPr kumimoji="1" lang="ja-JP" altLang="en-US" smtClean="0"/>
              <a:t>2021/9/4</a:t>
            </a:fld>
            <a:endParaRPr kumimoji="1" lang="ja-JP" altLang="en-US"/>
          </a:p>
        </p:txBody>
      </p:sp>
      <p:sp>
        <p:nvSpPr>
          <p:cNvPr id="1071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5A0-1E70-4B2D-9692-4255D56FE1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976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76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7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D158-CC12-44F4-9127-BA9289A5ACA6}" type="datetimeFigureOut">
              <a:rPr kumimoji="1" lang="ja-JP" altLang="en-US" smtClean="0"/>
              <a:t>2021/9/4</a:t>
            </a:fld>
            <a:endParaRPr kumimoji="1" lang="ja-JP" altLang="en-US"/>
          </a:p>
        </p:txBody>
      </p:sp>
      <p:sp>
        <p:nvSpPr>
          <p:cNvPr id="107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5A0-1E70-4B2D-9692-4255D56FE1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653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82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1083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8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D158-CC12-44F4-9127-BA9289A5ACA6}" type="datetimeFigureOut">
              <a:rPr kumimoji="1" lang="ja-JP" altLang="en-US" smtClean="0"/>
              <a:t>2021/9/4</a:t>
            </a:fld>
            <a:endParaRPr kumimoji="1" lang="ja-JP" altLang="en-US"/>
          </a:p>
        </p:txBody>
      </p:sp>
      <p:sp>
        <p:nvSpPr>
          <p:cNvPr id="1085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5A0-1E70-4B2D-9692-4255D56FE1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819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26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27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3D158-CC12-44F4-9127-BA9289A5ACA6}" type="datetimeFigureOut">
              <a:rPr kumimoji="1" lang="ja-JP" altLang="en-US" smtClean="0"/>
              <a:t>2021/9/4</a:t>
            </a:fld>
            <a:endParaRPr kumimoji="1" lang="ja-JP" altLang="en-US"/>
          </a:p>
        </p:txBody>
      </p:sp>
      <p:sp>
        <p:nvSpPr>
          <p:cNvPr id="1028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2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C15A0-1E70-4B2D-9692-4255D56FE1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682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テキスト ボックス 5"/>
          <p:cNvSpPr txBox="1"/>
          <p:nvPr/>
        </p:nvSpPr>
        <p:spPr>
          <a:xfrm>
            <a:off x="0" y="8341"/>
            <a:ext cx="12192000" cy="7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水槽に水を入れてみよう</a:t>
            </a:r>
          </a:p>
        </p:txBody>
      </p:sp>
      <p:cxnSp>
        <p:nvCxnSpPr>
          <p:cNvPr id="1108" name="直線コネクタ 15"/>
          <p:cNvCxnSpPr>
            <a:cxnSpLocks/>
          </p:cNvCxnSpPr>
          <p:nvPr/>
        </p:nvCxnSpPr>
        <p:spPr>
          <a:xfrm flipH="1">
            <a:off x="11205399" y="2460402"/>
            <a:ext cx="8129" cy="3600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9" name="直線コネクタ 16"/>
          <p:cNvCxnSpPr>
            <a:cxnSpLocks/>
          </p:cNvCxnSpPr>
          <p:nvPr/>
        </p:nvCxnSpPr>
        <p:spPr>
          <a:xfrm>
            <a:off x="8396467" y="6053289"/>
            <a:ext cx="2844165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0" name="直線コネクタ 17"/>
          <p:cNvCxnSpPr/>
          <p:nvPr/>
        </p:nvCxnSpPr>
        <p:spPr>
          <a:xfrm>
            <a:off x="8436152" y="2469279"/>
            <a:ext cx="0" cy="3600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1" name="直線コネクタ 22"/>
          <p:cNvCxnSpPr>
            <a:cxnSpLocks/>
          </p:cNvCxnSpPr>
          <p:nvPr/>
        </p:nvCxnSpPr>
        <p:spPr>
          <a:xfrm flipV="1">
            <a:off x="10866267" y="1646409"/>
            <a:ext cx="435006" cy="61622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2" name="直線コネクタ 24"/>
          <p:cNvCxnSpPr>
            <a:cxnSpLocks/>
          </p:cNvCxnSpPr>
          <p:nvPr/>
        </p:nvCxnSpPr>
        <p:spPr>
          <a:xfrm flipV="1">
            <a:off x="11175945" y="1837683"/>
            <a:ext cx="442428" cy="63197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3" name="正方形/長方形 25"/>
          <p:cNvSpPr/>
          <p:nvPr/>
        </p:nvSpPr>
        <p:spPr>
          <a:xfrm rot="2109125" flipV="1">
            <a:off x="11065045" y="1668122"/>
            <a:ext cx="363428" cy="7747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正方形/長方形 26"/>
          <p:cNvSpPr/>
          <p:nvPr/>
        </p:nvSpPr>
        <p:spPr>
          <a:xfrm>
            <a:off x="8471513" y="5054470"/>
            <a:ext cx="2700000" cy="961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正方形/長方形 27"/>
          <p:cNvSpPr/>
          <p:nvPr/>
        </p:nvSpPr>
        <p:spPr>
          <a:xfrm>
            <a:off x="8471513" y="2467619"/>
            <a:ext cx="2700000" cy="2628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テキスト ボックス 38"/>
          <p:cNvSpPr txBox="1"/>
          <p:nvPr/>
        </p:nvSpPr>
        <p:spPr>
          <a:xfrm>
            <a:off x="7795597" y="2298403"/>
            <a:ext cx="595035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40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0" name="正方形/長方形 23"/>
          <p:cNvSpPr/>
          <p:nvPr/>
        </p:nvSpPr>
        <p:spPr>
          <a:xfrm>
            <a:off x="978472" y="2946400"/>
            <a:ext cx="5928353" cy="22499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kumimoji="1" lang="ja-JP" altLang="en-US" sz="28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深さ</a:t>
            </a:r>
            <a:r>
              <a:rPr kumimoji="1" lang="en-US" altLang="ja-JP" sz="28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40cm</a:t>
            </a:r>
            <a:r>
              <a:rPr kumimoji="1" lang="ja-JP" altLang="en-US" sz="28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の直方体の形をした水槽に水を入れていきます。</a:t>
            </a:r>
            <a:endParaRPr kumimoji="1" lang="en-US" altLang="ja-JP" sz="28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28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気がついたことを挙げてみよう。</a:t>
            </a:r>
            <a:endParaRPr kumimoji="1" lang="ja-JP" altLang="en-US" sz="28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0" name="テキスト ボックス 38">
            <a:extLst>
              <a:ext uri="{FF2B5EF4-FFF2-40B4-BE49-F238E27FC236}">
                <a16:creationId xmlns:a16="http://schemas.microsoft.com/office/drawing/2014/main" id="{421F052E-7194-403C-93C5-76C171551F9B}"/>
              </a:ext>
            </a:extLst>
          </p:cNvPr>
          <p:cNvSpPr txBox="1"/>
          <p:nvPr/>
        </p:nvSpPr>
        <p:spPr>
          <a:xfrm>
            <a:off x="7803726" y="5850154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0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991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25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25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xit" presetSubtype="1" fill="hold" grpId="0" nodeType="withEffect">
                                  <p:stCondLst>
                                    <p:cond delay="147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3" grpId="0" animBg="1"/>
      <p:bldP spid="1113" grpId="1" animBg="1"/>
      <p:bldP spid="1114" grpId="0" animBg="1"/>
      <p:bldP spid="11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テキスト ボックス 5"/>
          <p:cNvSpPr txBox="1"/>
          <p:nvPr/>
        </p:nvSpPr>
        <p:spPr>
          <a:xfrm>
            <a:off x="0" y="-8587"/>
            <a:ext cx="12192000" cy="64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時間とともに水位はどう変化しているか考えよう</a:t>
            </a:r>
            <a:endParaRPr kumimoji="1" lang="ja-JP" altLang="en-US" sz="3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1256" name="直線コネクタ 15"/>
          <p:cNvCxnSpPr>
            <a:cxnSpLocks/>
          </p:cNvCxnSpPr>
          <p:nvPr/>
        </p:nvCxnSpPr>
        <p:spPr>
          <a:xfrm>
            <a:off x="11210362" y="2466321"/>
            <a:ext cx="0" cy="359968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7" name="直線コネクタ 16"/>
          <p:cNvCxnSpPr>
            <a:cxnSpLocks/>
          </p:cNvCxnSpPr>
          <p:nvPr/>
        </p:nvCxnSpPr>
        <p:spPr>
          <a:xfrm>
            <a:off x="8436152" y="6063449"/>
            <a:ext cx="278606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8" name="直線コネクタ 17"/>
          <p:cNvCxnSpPr>
            <a:cxnSpLocks/>
          </p:cNvCxnSpPr>
          <p:nvPr/>
        </p:nvCxnSpPr>
        <p:spPr>
          <a:xfrm flipH="1">
            <a:off x="8436152" y="2475199"/>
            <a:ext cx="0" cy="3600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9" name="直線コネクタ 22"/>
          <p:cNvCxnSpPr>
            <a:cxnSpLocks/>
          </p:cNvCxnSpPr>
          <p:nvPr/>
        </p:nvCxnSpPr>
        <p:spPr>
          <a:xfrm flipV="1">
            <a:off x="10855994" y="1638493"/>
            <a:ext cx="435006" cy="61622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0" name="直線コネクタ 24"/>
          <p:cNvCxnSpPr>
            <a:cxnSpLocks/>
          </p:cNvCxnSpPr>
          <p:nvPr/>
        </p:nvCxnSpPr>
        <p:spPr>
          <a:xfrm flipV="1">
            <a:off x="11165672" y="1829767"/>
            <a:ext cx="442428" cy="63197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61" name="正方形/長方形 25"/>
          <p:cNvSpPr/>
          <p:nvPr/>
        </p:nvSpPr>
        <p:spPr>
          <a:xfrm rot="2109125" flipV="1">
            <a:off x="11054772" y="1660206"/>
            <a:ext cx="363428" cy="7747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正方形/長方形 26"/>
          <p:cNvSpPr/>
          <p:nvPr/>
        </p:nvSpPr>
        <p:spPr>
          <a:xfrm>
            <a:off x="8475945" y="5013148"/>
            <a:ext cx="2700000" cy="104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正方形/長方形 27"/>
          <p:cNvSpPr/>
          <p:nvPr/>
        </p:nvSpPr>
        <p:spPr>
          <a:xfrm>
            <a:off x="8474850" y="2467680"/>
            <a:ext cx="2700000" cy="25593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64" name="直線コネクタ 12"/>
          <p:cNvCxnSpPr>
            <a:cxnSpLocks/>
          </p:cNvCxnSpPr>
          <p:nvPr/>
        </p:nvCxnSpPr>
        <p:spPr>
          <a:xfrm>
            <a:off x="8413782" y="516930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65" name="テキスト ボックス 28"/>
          <p:cNvSpPr txBox="1"/>
          <p:nvPr/>
        </p:nvSpPr>
        <p:spPr>
          <a:xfrm>
            <a:off x="7795597" y="499262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10cm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67" name="テキスト ボックス 38"/>
          <p:cNvSpPr txBox="1"/>
          <p:nvPr/>
        </p:nvSpPr>
        <p:spPr>
          <a:xfrm>
            <a:off x="7795597" y="229840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40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1268" name="直線コネクタ 36"/>
          <p:cNvCxnSpPr>
            <a:cxnSpLocks/>
          </p:cNvCxnSpPr>
          <p:nvPr/>
        </p:nvCxnSpPr>
        <p:spPr>
          <a:xfrm>
            <a:off x="8417609" y="427522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9" name="直線コネクタ 37"/>
          <p:cNvCxnSpPr>
            <a:cxnSpLocks/>
          </p:cNvCxnSpPr>
          <p:nvPr/>
        </p:nvCxnSpPr>
        <p:spPr>
          <a:xfrm>
            <a:off x="8421112" y="561634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0" name="直線コネクタ 55"/>
          <p:cNvCxnSpPr>
            <a:cxnSpLocks/>
          </p:cNvCxnSpPr>
          <p:nvPr/>
        </p:nvCxnSpPr>
        <p:spPr>
          <a:xfrm>
            <a:off x="8410952" y="472226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1" name="直線コネクタ 56"/>
          <p:cNvCxnSpPr>
            <a:cxnSpLocks/>
          </p:cNvCxnSpPr>
          <p:nvPr/>
        </p:nvCxnSpPr>
        <p:spPr>
          <a:xfrm>
            <a:off x="8421112" y="380786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2" name="直線コネクタ 57"/>
          <p:cNvCxnSpPr>
            <a:cxnSpLocks/>
          </p:cNvCxnSpPr>
          <p:nvPr/>
        </p:nvCxnSpPr>
        <p:spPr>
          <a:xfrm>
            <a:off x="8421112" y="336082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3" name="直線コネクタ 58"/>
          <p:cNvCxnSpPr>
            <a:cxnSpLocks/>
          </p:cNvCxnSpPr>
          <p:nvPr/>
        </p:nvCxnSpPr>
        <p:spPr>
          <a:xfrm>
            <a:off x="8410952" y="290362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74" name="テキスト ボックス 59"/>
          <p:cNvSpPr txBox="1"/>
          <p:nvPr/>
        </p:nvSpPr>
        <p:spPr>
          <a:xfrm>
            <a:off x="7795597" y="410594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75" name="テキスト ボックス 60"/>
          <p:cNvSpPr txBox="1"/>
          <p:nvPr/>
        </p:nvSpPr>
        <p:spPr>
          <a:xfrm>
            <a:off x="7795597" y="3192184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1276" name="直線コネクタ 61"/>
          <p:cNvCxnSpPr>
            <a:cxnSpLocks/>
          </p:cNvCxnSpPr>
          <p:nvPr/>
        </p:nvCxnSpPr>
        <p:spPr>
          <a:xfrm>
            <a:off x="8427282" y="5020768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77" name="図 62"/>
          <p:cNvPicPr>
            <a:picLocks noChangeAspect="1"/>
          </p:cNvPicPr>
          <p:nvPr/>
        </p:nvPicPr>
        <p:blipFill>
          <a:blip r:embed="rId2"/>
          <a:srcRect l="19878" t="6343" r="23398" b="7703"/>
          <a:stretch>
            <a:fillRect/>
          </a:stretch>
        </p:blipFill>
        <p:spPr>
          <a:xfrm>
            <a:off x="890727" y="1251303"/>
            <a:ext cx="6051242" cy="5157927"/>
          </a:xfrm>
          <a:prstGeom prst="rect">
            <a:avLst/>
          </a:prstGeom>
        </p:spPr>
      </p:pic>
      <p:sp>
        <p:nvSpPr>
          <p:cNvPr id="1278" name="テキスト ボックス 63"/>
          <p:cNvSpPr txBox="1"/>
          <p:nvPr/>
        </p:nvSpPr>
        <p:spPr>
          <a:xfrm>
            <a:off x="6506684" y="6067137"/>
            <a:ext cx="1807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15</a:t>
            </a:r>
            <a:r>
              <a:rPr kumimoji="1"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（</a:t>
            </a:r>
            <a:r>
              <a:rPr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分）</a:t>
            </a:r>
            <a:endParaRPr kumimoji="1"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1279" name="直線コネクタ 64"/>
          <p:cNvCxnSpPr/>
          <p:nvPr/>
        </p:nvCxnSpPr>
        <p:spPr>
          <a:xfrm>
            <a:off x="710214" y="6063449"/>
            <a:ext cx="1051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80" name="楕円 1"/>
          <p:cNvSpPr/>
          <p:nvPr/>
        </p:nvSpPr>
        <p:spPr>
          <a:xfrm>
            <a:off x="1549400" y="5875866"/>
            <a:ext cx="84667" cy="8466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楕円 31"/>
          <p:cNvSpPr/>
          <p:nvPr/>
        </p:nvSpPr>
        <p:spPr>
          <a:xfrm>
            <a:off x="1915160" y="5753740"/>
            <a:ext cx="84667" cy="8466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楕円 32"/>
          <p:cNvSpPr/>
          <p:nvPr/>
        </p:nvSpPr>
        <p:spPr>
          <a:xfrm>
            <a:off x="2275840" y="5616343"/>
            <a:ext cx="84667" cy="8466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楕円 33"/>
          <p:cNvSpPr/>
          <p:nvPr/>
        </p:nvSpPr>
        <p:spPr>
          <a:xfrm>
            <a:off x="2635845" y="5486494"/>
            <a:ext cx="84667" cy="8466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楕円 34"/>
          <p:cNvSpPr/>
          <p:nvPr/>
        </p:nvSpPr>
        <p:spPr>
          <a:xfrm>
            <a:off x="3002280" y="5357296"/>
            <a:ext cx="84667" cy="8466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楕円 35"/>
          <p:cNvSpPr/>
          <p:nvPr/>
        </p:nvSpPr>
        <p:spPr>
          <a:xfrm>
            <a:off x="3373120" y="5228574"/>
            <a:ext cx="84667" cy="8466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楕円 39"/>
          <p:cNvSpPr/>
          <p:nvPr/>
        </p:nvSpPr>
        <p:spPr>
          <a:xfrm>
            <a:off x="3728720" y="5099193"/>
            <a:ext cx="84667" cy="8466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楕円 40"/>
          <p:cNvSpPr/>
          <p:nvPr/>
        </p:nvSpPr>
        <p:spPr>
          <a:xfrm>
            <a:off x="4096769" y="4978434"/>
            <a:ext cx="84667" cy="8466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楕円 41"/>
          <p:cNvSpPr/>
          <p:nvPr/>
        </p:nvSpPr>
        <p:spPr>
          <a:xfrm>
            <a:off x="4460240" y="4595500"/>
            <a:ext cx="84667" cy="8466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楕円 42"/>
          <p:cNvSpPr/>
          <p:nvPr/>
        </p:nvSpPr>
        <p:spPr>
          <a:xfrm>
            <a:off x="4820920" y="4235181"/>
            <a:ext cx="84667" cy="8466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楕円 43"/>
          <p:cNvSpPr/>
          <p:nvPr/>
        </p:nvSpPr>
        <p:spPr>
          <a:xfrm>
            <a:off x="5191760" y="3867519"/>
            <a:ext cx="84667" cy="8466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楕円 44"/>
          <p:cNvSpPr/>
          <p:nvPr/>
        </p:nvSpPr>
        <p:spPr>
          <a:xfrm>
            <a:off x="5553233" y="3498564"/>
            <a:ext cx="84667" cy="8466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楕円 45"/>
          <p:cNvSpPr/>
          <p:nvPr/>
        </p:nvSpPr>
        <p:spPr>
          <a:xfrm>
            <a:off x="5913720" y="3139950"/>
            <a:ext cx="84667" cy="8466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楕円 46"/>
          <p:cNvSpPr/>
          <p:nvPr/>
        </p:nvSpPr>
        <p:spPr>
          <a:xfrm>
            <a:off x="6277783" y="2764030"/>
            <a:ext cx="84667" cy="8466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楕円 47"/>
          <p:cNvSpPr/>
          <p:nvPr/>
        </p:nvSpPr>
        <p:spPr>
          <a:xfrm>
            <a:off x="6639862" y="2417166"/>
            <a:ext cx="84667" cy="8466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95" name="直線コネクタ 48"/>
          <p:cNvCxnSpPr/>
          <p:nvPr/>
        </p:nvCxnSpPr>
        <p:spPr>
          <a:xfrm flipV="1">
            <a:off x="1226679" y="5016427"/>
            <a:ext cx="2902998" cy="10298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6" name="直線コネクタ 49"/>
          <p:cNvCxnSpPr>
            <a:cxnSpLocks/>
          </p:cNvCxnSpPr>
          <p:nvPr/>
        </p:nvCxnSpPr>
        <p:spPr>
          <a:xfrm flipV="1">
            <a:off x="4138547" y="2446782"/>
            <a:ext cx="2556769" cy="25659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1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xit" presetSubtype="1" fill="hold" grpId="0" nodeType="withEffect">
                                  <p:stCondLst>
                                    <p:cond delay="14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1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3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4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9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8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1" grpId="0" animBg="1" autoUpdateAnimBg="0"/>
      <p:bldP spid="1261" grpId="1" animBg="1" autoUpdateAnimBg="0"/>
      <p:bldP spid="1262" grpId="0" animBg="1" autoUpdateAnimBg="0"/>
      <p:bldP spid="1263" grpId="0" animBg="1" autoUpdateAnimBg="0"/>
      <p:bldP spid="1280" grpId="0" animBg="1" autoUpdateAnimBg="0"/>
      <p:bldP spid="1281" grpId="0" animBg="1" autoUpdateAnimBg="0"/>
      <p:bldP spid="1282" grpId="0" animBg="1" autoUpdateAnimBg="0"/>
      <p:bldP spid="1283" grpId="0" animBg="1" autoUpdateAnimBg="0"/>
      <p:bldP spid="1284" grpId="0" animBg="1" autoUpdateAnimBg="0"/>
      <p:bldP spid="1285" grpId="0" animBg="1" autoUpdateAnimBg="0"/>
      <p:bldP spid="1286" grpId="0" animBg="1" autoUpdateAnimBg="0"/>
      <p:bldP spid="1287" grpId="0" animBg="1" autoUpdateAnimBg="0"/>
      <p:bldP spid="1288" grpId="0" animBg="1" autoUpdateAnimBg="0"/>
      <p:bldP spid="1289" grpId="0" animBg="1" autoUpdateAnimBg="0"/>
      <p:bldP spid="1290" grpId="0" animBg="1" autoUpdateAnimBg="0"/>
      <p:bldP spid="1291" grpId="0" animBg="1" autoUpdateAnimBg="0"/>
      <p:bldP spid="1292" grpId="0" animBg="1" autoUpdateAnimBg="0"/>
      <p:bldP spid="1293" grpId="0" animBg="1" autoUpdateAnimBg="0"/>
      <p:bldP spid="129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テキスト ボックス 5"/>
          <p:cNvSpPr txBox="1"/>
          <p:nvPr/>
        </p:nvSpPr>
        <p:spPr>
          <a:xfrm>
            <a:off x="0" y="-8587"/>
            <a:ext cx="12192000" cy="64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時間とともに水位はどう変化しているか考えよう</a:t>
            </a:r>
            <a:endParaRPr kumimoji="1" lang="ja-JP" altLang="en-US" sz="3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1299" name="直線コネクタ 15"/>
          <p:cNvCxnSpPr>
            <a:cxnSpLocks/>
          </p:cNvCxnSpPr>
          <p:nvPr/>
        </p:nvCxnSpPr>
        <p:spPr>
          <a:xfrm>
            <a:off x="11213336" y="2467679"/>
            <a:ext cx="1" cy="3600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0" name="直線コネクタ 16"/>
          <p:cNvCxnSpPr>
            <a:cxnSpLocks/>
          </p:cNvCxnSpPr>
          <p:nvPr/>
        </p:nvCxnSpPr>
        <p:spPr>
          <a:xfrm>
            <a:off x="8436152" y="6063449"/>
            <a:ext cx="278606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1" name="直線コネクタ 17"/>
          <p:cNvCxnSpPr>
            <a:cxnSpLocks/>
          </p:cNvCxnSpPr>
          <p:nvPr/>
        </p:nvCxnSpPr>
        <p:spPr>
          <a:xfrm flipH="1">
            <a:off x="8436152" y="2467679"/>
            <a:ext cx="0" cy="3600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2" name="直線コネクタ 22"/>
          <p:cNvCxnSpPr>
            <a:cxnSpLocks/>
          </p:cNvCxnSpPr>
          <p:nvPr/>
        </p:nvCxnSpPr>
        <p:spPr>
          <a:xfrm flipV="1">
            <a:off x="10855992" y="1627690"/>
            <a:ext cx="435006" cy="61622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3" name="直線コネクタ 24"/>
          <p:cNvCxnSpPr>
            <a:cxnSpLocks/>
          </p:cNvCxnSpPr>
          <p:nvPr/>
        </p:nvCxnSpPr>
        <p:spPr>
          <a:xfrm flipV="1">
            <a:off x="11165670" y="1818964"/>
            <a:ext cx="442428" cy="63197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04" name="正方形/長方形 25"/>
          <p:cNvSpPr/>
          <p:nvPr/>
        </p:nvSpPr>
        <p:spPr>
          <a:xfrm rot="2109125" flipV="1">
            <a:off x="11054770" y="1649403"/>
            <a:ext cx="363428" cy="7747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正方形/長方形 26"/>
          <p:cNvSpPr/>
          <p:nvPr/>
        </p:nvSpPr>
        <p:spPr>
          <a:xfrm>
            <a:off x="8475945" y="5016958"/>
            <a:ext cx="2700000" cy="104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正方形/長方形 27"/>
          <p:cNvSpPr/>
          <p:nvPr/>
        </p:nvSpPr>
        <p:spPr>
          <a:xfrm>
            <a:off x="8474850" y="2467680"/>
            <a:ext cx="2700000" cy="25593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07" name="直線コネクタ 12"/>
          <p:cNvCxnSpPr>
            <a:cxnSpLocks/>
          </p:cNvCxnSpPr>
          <p:nvPr/>
        </p:nvCxnSpPr>
        <p:spPr>
          <a:xfrm>
            <a:off x="8413782" y="516930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08" name="テキスト ボックス 28"/>
          <p:cNvSpPr txBox="1"/>
          <p:nvPr/>
        </p:nvSpPr>
        <p:spPr>
          <a:xfrm>
            <a:off x="7795597" y="499262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10cm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10" name="テキスト ボックス 38"/>
          <p:cNvSpPr txBox="1"/>
          <p:nvPr/>
        </p:nvSpPr>
        <p:spPr>
          <a:xfrm>
            <a:off x="7795597" y="229840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40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1311" name="直線コネクタ 36"/>
          <p:cNvCxnSpPr>
            <a:cxnSpLocks/>
          </p:cNvCxnSpPr>
          <p:nvPr/>
        </p:nvCxnSpPr>
        <p:spPr>
          <a:xfrm>
            <a:off x="8417609" y="427522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2" name="直線コネクタ 37"/>
          <p:cNvCxnSpPr>
            <a:cxnSpLocks/>
          </p:cNvCxnSpPr>
          <p:nvPr/>
        </p:nvCxnSpPr>
        <p:spPr>
          <a:xfrm>
            <a:off x="8421112" y="561634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3" name="直線コネクタ 55"/>
          <p:cNvCxnSpPr>
            <a:cxnSpLocks/>
          </p:cNvCxnSpPr>
          <p:nvPr/>
        </p:nvCxnSpPr>
        <p:spPr>
          <a:xfrm>
            <a:off x="8410952" y="472226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4" name="直線コネクタ 56"/>
          <p:cNvCxnSpPr>
            <a:cxnSpLocks/>
          </p:cNvCxnSpPr>
          <p:nvPr/>
        </p:nvCxnSpPr>
        <p:spPr>
          <a:xfrm>
            <a:off x="8421112" y="380786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5" name="直線コネクタ 57"/>
          <p:cNvCxnSpPr>
            <a:cxnSpLocks/>
          </p:cNvCxnSpPr>
          <p:nvPr/>
        </p:nvCxnSpPr>
        <p:spPr>
          <a:xfrm>
            <a:off x="8421112" y="336082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6" name="直線コネクタ 58"/>
          <p:cNvCxnSpPr>
            <a:cxnSpLocks/>
          </p:cNvCxnSpPr>
          <p:nvPr/>
        </p:nvCxnSpPr>
        <p:spPr>
          <a:xfrm>
            <a:off x="8410952" y="290362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7" name="テキスト ボックス 59"/>
          <p:cNvSpPr txBox="1"/>
          <p:nvPr/>
        </p:nvSpPr>
        <p:spPr>
          <a:xfrm>
            <a:off x="7795597" y="410594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18" name="テキスト ボックス 60"/>
          <p:cNvSpPr txBox="1"/>
          <p:nvPr/>
        </p:nvSpPr>
        <p:spPr>
          <a:xfrm>
            <a:off x="7795597" y="3192184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319" name="図 62"/>
          <p:cNvPicPr>
            <a:picLocks noChangeAspect="1"/>
          </p:cNvPicPr>
          <p:nvPr/>
        </p:nvPicPr>
        <p:blipFill>
          <a:blip r:embed="rId2"/>
          <a:srcRect l="19878" t="6343" r="23398" b="7703"/>
          <a:stretch>
            <a:fillRect/>
          </a:stretch>
        </p:blipFill>
        <p:spPr>
          <a:xfrm>
            <a:off x="890727" y="1251303"/>
            <a:ext cx="6051242" cy="5157927"/>
          </a:xfrm>
          <a:prstGeom prst="rect">
            <a:avLst/>
          </a:prstGeom>
        </p:spPr>
      </p:pic>
      <p:sp>
        <p:nvSpPr>
          <p:cNvPr id="1320" name="テキスト ボックス 63"/>
          <p:cNvSpPr txBox="1"/>
          <p:nvPr/>
        </p:nvSpPr>
        <p:spPr>
          <a:xfrm>
            <a:off x="6506684" y="6067137"/>
            <a:ext cx="1807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15</a:t>
            </a:r>
            <a:r>
              <a:rPr kumimoji="1"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（</a:t>
            </a:r>
            <a:r>
              <a:rPr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分）</a:t>
            </a:r>
            <a:endParaRPr kumimoji="1"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1321" name="直線コネクタ 64"/>
          <p:cNvCxnSpPr/>
          <p:nvPr/>
        </p:nvCxnSpPr>
        <p:spPr>
          <a:xfrm>
            <a:off x="710214" y="6063449"/>
            <a:ext cx="1051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2" name="直線コネクタ 48"/>
          <p:cNvCxnSpPr/>
          <p:nvPr/>
        </p:nvCxnSpPr>
        <p:spPr>
          <a:xfrm flipV="1">
            <a:off x="1232114" y="5031539"/>
            <a:ext cx="2902998" cy="10298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3" name="直線コネクタ 49"/>
          <p:cNvCxnSpPr>
            <a:cxnSpLocks/>
          </p:cNvCxnSpPr>
          <p:nvPr/>
        </p:nvCxnSpPr>
        <p:spPr>
          <a:xfrm flipV="1">
            <a:off x="4135112" y="2461105"/>
            <a:ext cx="2556769" cy="25659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4" name="直線コネクタ 61"/>
          <p:cNvCxnSpPr>
            <a:cxnSpLocks/>
          </p:cNvCxnSpPr>
          <p:nvPr/>
        </p:nvCxnSpPr>
        <p:spPr>
          <a:xfrm flipV="1">
            <a:off x="1252056" y="5036008"/>
            <a:ext cx="99720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25" name="テキスト ボックス 50"/>
          <p:cNvSpPr txBox="1"/>
          <p:nvPr/>
        </p:nvSpPr>
        <p:spPr>
          <a:xfrm>
            <a:off x="862206" y="479912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12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649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xit" presetSubtype="1" fill="hold" grpId="0" nodeType="withEffect">
                                  <p:stCondLst>
                                    <p:cond delay="14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8000"/>
                                        <p:tgtEl>
                                          <p:spTgt spid="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000"/>
                                        <p:tgtEl>
                                          <p:spTgt spid="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4" grpId="0" animBg="1" autoUpdateAnimBg="0"/>
      <p:bldP spid="1304" grpId="1" animBg="1" autoUpdateAnimBg="0"/>
      <p:bldP spid="1305" grpId="0" animBg="1" autoUpdateAnimBg="0"/>
      <p:bldP spid="1306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テキスト ボックス 5"/>
          <p:cNvSpPr txBox="1"/>
          <p:nvPr/>
        </p:nvSpPr>
        <p:spPr>
          <a:xfrm>
            <a:off x="0" y="-8587"/>
            <a:ext cx="12192000" cy="64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時間とともに水位はどう変化しているか考えよう</a:t>
            </a:r>
            <a:endParaRPr kumimoji="1" lang="ja-JP" altLang="en-US" sz="3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1328" name="直線コネクタ 15"/>
          <p:cNvCxnSpPr>
            <a:cxnSpLocks/>
          </p:cNvCxnSpPr>
          <p:nvPr/>
        </p:nvCxnSpPr>
        <p:spPr>
          <a:xfrm>
            <a:off x="11213336" y="2467679"/>
            <a:ext cx="1" cy="3600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9" name="直線コネクタ 16"/>
          <p:cNvCxnSpPr>
            <a:cxnSpLocks/>
          </p:cNvCxnSpPr>
          <p:nvPr/>
        </p:nvCxnSpPr>
        <p:spPr>
          <a:xfrm>
            <a:off x="8436152" y="6063449"/>
            <a:ext cx="278606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0" name="直線コネクタ 17"/>
          <p:cNvCxnSpPr>
            <a:cxnSpLocks/>
          </p:cNvCxnSpPr>
          <p:nvPr/>
        </p:nvCxnSpPr>
        <p:spPr>
          <a:xfrm flipH="1">
            <a:off x="8436152" y="2467679"/>
            <a:ext cx="0" cy="3600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1" name="直線コネクタ 22"/>
          <p:cNvCxnSpPr>
            <a:cxnSpLocks/>
          </p:cNvCxnSpPr>
          <p:nvPr/>
        </p:nvCxnSpPr>
        <p:spPr>
          <a:xfrm flipV="1">
            <a:off x="10863323" y="1629569"/>
            <a:ext cx="435006" cy="61622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2" name="直線コネクタ 24"/>
          <p:cNvCxnSpPr>
            <a:cxnSpLocks/>
          </p:cNvCxnSpPr>
          <p:nvPr/>
        </p:nvCxnSpPr>
        <p:spPr>
          <a:xfrm flipV="1">
            <a:off x="11173001" y="1820843"/>
            <a:ext cx="442428" cy="63197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3" name="正方形/長方形 25"/>
          <p:cNvSpPr/>
          <p:nvPr/>
        </p:nvSpPr>
        <p:spPr>
          <a:xfrm rot="2109125" flipV="1">
            <a:off x="11062101" y="1651282"/>
            <a:ext cx="363428" cy="7747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正方形/長方形 26"/>
          <p:cNvSpPr/>
          <p:nvPr/>
        </p:nvSpPr>
        <p:spPr>
          <a:xfrm>
            <a:off x="8475945" y="5013148"/>
            <a:ext cx="2700000" cy="104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正方形/長方形 27"/>
          <p:cNvSpPr/>
          <p:nvPr/>
        </p:nvSpPr>
        <p:spPr>
          <a:xfrm>
            <a:off x="8478660" y="2467680"/>
            <a:ext cx="2700000" cy="25593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36" name="直線コネクタ 12"/>
          <p:cNvCxnSpPr>
            <a:cxnSpLocks/>
          </p:cNvCxnSpPr>
          <p:nvPr/>
        </p:nvCxnSpPr>
        <p:spPr>
          <a:xfrm>
            <a:off x="8413782" y="516930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7" name="テキスト ボックス 28"/>
          <p:cNvSpPr txBox="1"/>
          <p:nvPr/>
        </p:nvSpPr>
        <p:spPr>
          <a:xfrm>
            <a:off x="7795597" y="499262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10cm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39" name="テキスト ボックス 38"/>
          <p:cNvSpPr txBox="1"/>
          <p:nvPr/>
        </p:nvSpPr>
        <p:spPr>
          <a:xfrm>
            <a:off x="7795597" y="229840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40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1340" name="直線コネクタ 36"/>
          <p:cNvCxnSpPr>
            <a:cxnSpLocks/>
          </p:cNvCxnSpPr>
          <p:nvPr/>
        </p:nvCxnSpPr>
        <p:spPr>
          <a:xfrm>
            <a:off x="8417609" y="427522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1" name="直線コネクタ 37"/>
          <p:cNvCxnSpPr>
            <a:cxnSpLocks/>
          </p:cNvCxnSpPr>
          <p:nvPr/>
        </p:nvCxnSpPr>
        <p:spPr>
          <a:xfrm>
            <a:off x="8421112" y="561634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2" name="直線コネクタ 55"/>
          <p:cNvCxnSpPr>
            <a:cxnSpLocks/>
          </p:cNvCxnSpPr>
          <p:nvPr/>
        </p:nvCxnSpPr>
        <p:spPr>
          <a:xfrm>
            <a:off x="8410952" y="472226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3" name="直線コネクタ 56"/>
          <p:cNvCxnSpPr>
            <a:cxnSpLocks/>
          </p:cNvCxnSpPr>
          <p:nvPr/>
        </p:nvCxnSpPr>
        <p:spPr>
          <a:xfrm>
            <a:off x="8421112" y="380786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4" name="直線コネクタ 57"/>
          <p:cNvCxnSpPr>
            <a:cxnSpLocks/>
          </p:cNvCxnSpPr>
          <p:nvPr/>
        </p:nvCxnSpPr>
        <p:spPr>
          <a:xfrm>
            <a:off x="8421112" y="336082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5" name="直線コネクタ 58"/>
          <p:cNvCxnSpPr>
            <a:cxnSpLocks/>
          </p:cNvCxnSpPr>
          <p:nvPr/>
        </p:nvCxnSpPr>
        <p:spPr>
          <a:xfrm>
            <a:off x="8410952" y="290362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46" name="テキスト ボックス 59"/>
          <p:cNvSpPr txBox="1"/>
          <p:nvPr/>
        </p:nvSpPr>
        <p:spPr>
          <a:xfrm>
            <a:off x="7795597" y="410594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47" name="テキスト ボックス 60"/>
          <p:cNvSpPr txBox="1"/>
          <p:nvPr/>
        </p:nvSpPr>
        <p:spPr>
          <a:xfrm>
            <a:off x="7795597" y="3192184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348" name="図 62"/>
          <p:cNvPicPr>
            <a:picLocks noChangeAspect="1"/>
          </p:cNvPicPr>
          <p:nvPr/>
        </p:nvPicPr>
        <p:blipFill>
          <a:blip r:embed="rId2"/>
          <a:srcRect l="19878" t="6343" r="23398" b="7703"/>
          <a:stretch>
            <a:fillRect/>
          </a:stretch>
        </p:blipFill>
        <p:spPr>
          <a:xfrm>
            <a:off x="890727" y="1251303"/>
            <a:ext cx="6051242" cy="5157927"/>
          </a:xfrm>
          <a:prstGeom prst="rect">
            <a:avLst/>
          </a:prstGeom>
        </p:spPr>
      </p:pic>
      <p:sp>
        <p:nvSpPr>
          <p:cNvPr id="1349" name="テキスト ボックス 63"/>
          <p:cNvSpPr txBox="1"/>
          <p:nvPr/>
        </p:nvSpPr>
        <p:spPr>
          <a:xfrm>
            <a:off x="6506684" y="6067137"/>
            <a:ext cx="1807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15</a:t>
            </a:r>
            <a:r>
              <a:rPr kumimoji="1"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（</a:t>
            </a:r>
            <a:r>
              <a:rPr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分）</a:t>
            </a:r>
            <a:endParaRPr kumimoji="1"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1350" name="直線コネクタ 64"/>
          <p:cNvCxnSpPr/>
          <p:nvPr/>
        </p:nvCxnSpPr>
        <p:spPr>
          <a:xfrm>
            <a:off x="710214" y="6063449"/>
            <a:ext cx="1051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1" name="直線コネクタ 48"/>
          <p:cNvCxnSpPr/>
          <p:nvPr/>
        </p:nvCxnSpPr>
        <p:spPr>
          <a:xfrm flipV="1">
            <a:off x="1232114" y="5031539"/>
            <a:ext cx="2902998" cy="10298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2" name="直線コネクタ 49"/>
          <p:cNvCxnSpPr>
            <a:cxnSpLocks/>
          </p:cNvCxnSpPr>
          <p:nvPr/>
        </p:nvCxnSpPr>
        <p:spPr>
          <a:xfrm flipV="1">
            <a:off x="4135112" y="2461105"/>
            <a:ext cx="2556769" cy="25659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3" name="直線コネクタ 61"/>
          <p:cNvCxnSpPr>
            <a:cxnSpLocks/>
          </p:cNvCxnSpPr>
          <p:nvPr/>
        </p:nvCxnSpPr>
        <p:spPr>
          <a:xfrm flipV="1">
            <a:off x="1252056" y="5036008"/>
            <a:ext cx="99720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54" name="テキスト ボックス 50"/>
          <p:cNvSpPr txBox="1"/>
          <p:nvPr/>
        </p:nvSpPr>
        <p:spPr>
          <a:xfrm>
            <a:off x="862206" y="479912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12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8260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テキスト ボックス 5"/>
          <p:cNvSpPr txBox="1"/>
          <p:nvPr/>
        </p:nvSpPr>
        <p:spPr>
          <a:xfrm>
            <a:off x="0" y="23025"/>
            <a:ext cx="121920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課題２　</a:t>
            </a:r>
            <a:r>
              <a:rPr lang="en-US" altLang="ja-JP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10cm</a:t>
            </a:r>
            <a:r>
              <a:rPr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の高さから水を入れよう</a:t>
            </a:r>
            <a:endParaRPr kumimoji="1" lang="ja-JP" altLang="en-US" sz="3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1328" name="直線コネクタ 15"/>
          <p:cNvCxnSpPr>
            <a:cxnSpLocks/>
          </p:cNvCxnSpPr>
          <p:nvPr/>
        </p:nvCxnSpPr>
        <p:spPr>
          <a:xfrm flipH="1">
            <a:off x="11213336" y="1573900"/>
            <a:ext cx="8129" cy="4500979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9" name="直線コネクタ 16"/>
          <p:cNvCxnSpPr>
            <a:cxnSpLocks/>
          </p:cNvCxnSpPr>
          <p:nvPr/>
        </p:nvCxnSpPr>
        <p:spPr>
          <a:xfrm>
            <a:off x="8436152" y="6063449"/>
            <a:ext cx="278606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0" name="直線コネクタ 17"/>
          <p:cNvCxnSpPr/>
          <p:nvPr/>
        </p:nvCxnSpPr>
        <p:spPr>
          <a:xfrm>
            <a:off x="8436152" y="1562471"/>
            <a:ext cx="0" cy="4500978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1" name="直線コネクタ 22"/>
          <p:cNvCxnSpPr>
            <a:cxnSpLocks/>
          </p:cNvCxnSpPr>
          <p:nvPr/>
        </p:nvCxnSpPr>
        <p:spPr>
          <a:xfrm flipV="1">
            <a:off x="10866267" y="732004"/>
            <a:ext cx="435006" cy="61622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2" name="直線コネクタ 24"/>
          <p:cNvCxnSpPr>
            <a:cxnSpLocks/>
          </p:cNvCxnSpPr>
          <p:nvPr/>
        </p:nvCxnSpPr>
        <p:spPr>
          <a:xfrm flipV="1">
            <a:off x="11175945" y="923278"/>
            <a:ext cx="442428" cy="63197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3" name="正方形/長方形 25"/>
          <p:cNvSpPr/>
          <p:nvPr/>
        </p:nvSpPr>
        <p:spPr>
          <a:xfrm rot="2109125" flipV="1">
            <a:off x="11065045" y="753717"/>
            <a:ext cx="363428" cy="7747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正方形/長方形 26"/>
          <p:cNvSpPr/>
          <p:nvPr/>
        </p:nvSpPr>
        <p:spPr>
          <a:xfrm>
            <a:off x="8475945" y="5164220"/>
            <a:ext cx="2700000" cy="90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正方形/長方形 27"/>
          <p:cNvSpPr/>
          <p:nvPr/>
        </p:nvSpPr>
        <p:spPr>
          <a:xfrm>
            <a:off x="8478660" y="2467680"/>
            <a:ext cx="2700000" cy="26901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36" name="直線コネクタ 12"/>
          <p:cNvCxnSpPr>
            <a:cxnSpLocks/>
          </p:cNvCxnSpPr>
          <p:nvPr/>
        </p:nvCxnSpPr>
        <p:spPr>
          <a:xfrm>
            <a:off x="8413782" y="516930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7" name="テキスト ボックス 28"/>
          <p:cNvSpPr txBox="1"/>
          <p:nvPr/>
        </p:nvSpPr>
        <p:spPr>
          <a:xfrm>
            <a:off x="7795597" y="499262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10cm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1338" name="直線コネクタ 13"/>
          <p:cNvCxnSpPr>
            <a:cxnSpLocks/>
            <a:stCxn id="1339" idx="3"/>
          </p:cNvCxnSpPr>
          <p:nvPr/>
        </p:nvCxnSpPr>
        <p:spPr>
          <a:xfrm>
            <a:off x="8390632" y="2467680"/>
            <a:ext cx="2838996" cy="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9" name="テキスト ボックス 38"/>
          <p:cNvSpPr txBox="1"/>
          <p:nvPr/>
        </p:nvSpPr>
        <p:spPr>
          <a:xfrm>
            <a:off x="7795597" y="229840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40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1340" name="直線コネクタ 36"/>
          <p:cNvCxnSpPr>
            <a:cxnSpLocks/>
          </p:cNvCxnSpPr>
          <p:nvPr/>
        </p:nvCxnSpPr>
        <p:spPr>
          <a:xfrm>
            <a:off x="8417609" y="427522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1" name="直線コネクタ 37"/>
          <p:cNvCxnSpPr>
            <a:cxnSpLocks/>
          </p:cNvCxnSpPr>
          <p:nvPr/>
        </p:nvCxnSpPr>
        <p:spPr>
          <a:xfrm>
            <a:off x="8421112" y="561634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2" name="直線コネクタ 55"/>
          <p:cNvCxnSpPr>
            <a:cxnSpLocks/>
          </p:cNvCxnSpPr>
          <p:nvPr/>
        </p:nvCxnSpPr>
        <p:spPr>
          <a:xfrm>
            <a:off x="8410952" y="472226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3" name="直線コネクタ 56"/>
          <p:cNvCxnSpPr>
            <a:cxnSpLocks/>
          </p:cNvCxnSpPr>
          <p:nvPr/>
        </p:nvCxnSpPr>
        <p:spPr>
          <a:xfrm>
            <a:off x="8421112" y="380786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4" name="直線コネクタ 57"/>
          <p:cNvCxnSpPr>
            <a:cxnSpLocks/>
          </p:cNvCxnSpPr>
          <p:nvPr/>
        </p:nvCxnSpPr>
        <p:spPr>
          <a:xfrm>
            <a:off x="8421112" y="336082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5" name="直線コネクタ 58"/>
          <p:cNvCxnSpPr>
            <a:cxnSpLocks/>
          </p:cNvCxnSpPr>
          <p:nvPr/>
        </p:nvCxnSpPr>
        <p:spPr>
          <a:xfrm>
            <a:off x="8410952" y="290362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46" name="テキスト ボックス 59"/>
          <p:cNvSpPr txBox="1"/>
          <p:nvPr/>
        </p:nvSpPr>
        <p:spPr>
          <a:xfrm>
            <a:off x="7795597" y="410594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47" name="テキスト ボックス 60"/>
          <p:cNvSpPr txBox="1"/>
          <p:nvPr/>
        </p:nvSpPr>
        <p:spPr>
          <a:xfrm>
            <a:off x="7795597" y="3192184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8A77592-8A1D-4A71-9C07-D2C4F19CF773}"/>
              </a:ext>
            </a:extLst>
          </p:cNvPr>
          <p:cNvSpPr txBox="1"/>
          <p:nvPr/>
        </p:nvSpPr>
        <p:spPr>
          <a:xfrm>
            <a:off x="469902" y="1573900"/>
            <a:ext cx="7028178" cy="2677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直方体の形をした深さ</a:t>
            </a:r>
            <a:r>
              <a:rPr kumimoji="1" lang="en-US" altLang="ja-JP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50㎝</a:t>
            </a:r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の水槽</a:t>
            </a:r>
            <a:r>
              <a:rPr kumimoji="1" lang="en-US" altLang="ja-JP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</a:t>
            </a:r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があります。</a:t>
            </a:r>
            <a:endParaRPr kumimoji="1"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この水槽</a:t>
            </a:r>
            <a:r>
              <a:rPr kumimoji="1" lang="en-US" altLang="ja-JP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</a:t>
            </a:r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には、すでに</a:t>
            </a:r>
            <a:r>
              <a:rPr kumimoji="1" lang="en-US" altLang="ja-JP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10㎝</a:t>
            </a:r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の高さまで水が入って</a:t>
            </a:r>
            <a:endParaRPr kumimoji="1"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おり，さらに水を一定の割合で追加して入れていきます。</a:t>
            </a:r>
            <a:endParaRPr kumimoji="1"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いま、水を入れ始めて</a:t>
            </a:r>
            <a:r>
              <a:rPr kumimoji="1" lang="en-US" altLang="ja-JP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15</a:t>
            </a:r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分後に</a:t>
            </a:r>
            <a:r>
              <a:rPr kumimoji="1" lang="en-US" altLang="ja-JP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40㎝</a:t>
            </a:r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の水面の高さになりました。</a:t>
            </a:r>
          </a:p>
          <a:p>
            <a:r>
              <a:rPr kumimoji="1" lang="en-US" altLang="ja-JP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x</a:t>
            </a:r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分後の水面の高さを</a:t>
            </a:r>
            <a:r>
              <a:rPr kumimoji="1" lang="en-US" altLang="ja-JP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y㎝</a:t>
            </a:r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として、時間と水面の高さの関係を調べましょう。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181310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xit" presetSubtype="1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500"/>
                                        <p:tgtEl>
                                          <p:spTgt spid="1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" grpId="0" animBg="1"/>
      <p:bldP spid="1333" grpId="1" animBg="1"/>
      <p:bldP spid="13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テキスト ボックス 5"/>
          <p:cNvSpPr txBox="1"/>
          <p:nvPr/>
        </p:nvSpPr>
        <p:spPr>
          <a:xfrm>
            <a:off x="0" y="23025"/>
            <a:ext cx="121920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課題２　</a:t>
            </a:r>
            <a:r>
              <a:rPr lang="en-US" altLang="ja-JP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10cm</a:t>
            </a:r>
            <a:r>
              <a:rPr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の深さから水を入れよう</a:t>
            </a:r>
            <a:endParaRPr kumimoji="1" lang="ja-JP" altLang="en-US" sz="3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1328" name="直線コネクタ 15"/>
          <p:cNvCxnSpPr>
            <a:cxnSpLocks/>
          </p:cNvCxnSpPr>
          <p:nvPr/>
        </p:nvCxnSpPr>
        <p:spPr>
          <a:xfrm flipH="1">
            <a:off x="11213336" y="1573900"/>
            <a:ext cx="8129" cy="4500979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9" name="直線コネクタ 16"/>
          <p:cNvCxnSpPr>
            <a:cxnSpLocks/>
          </p:cNvCxnSpPr>
          <p:nvPr/>
        </p:nvCxnSpPr>
        <p:spPr>
          <a:xfrm>
            <a:off x="8436152" y="6063449"/>
            <a:ext cx="278606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0" name="直線コネクタ 17"/>
          <p:cNvCxnSpPr/>
          <p:nvPr/>
        </p:nvCxnSpPr>
        <p:spPr>
          <a:xfrm>
            <a:off x="8436152" y="1562471"/>
            <a:ext cx="0" cy="4500978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1" name="直線コネクタ 22"/>
          <p:cNvCxnSpPr>
            <a:cxnSpLocks/>
          </p:cNvCxnSpPr>
          <p:nvPr/>
        </p:nvCxnSpPr>
        <p:spPr>
          <a:xfrm flipV="1">
            <a:off x="10866267" y="732004"/>
            <a:ext cx="435006" cy="61622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2" name="直線コネクタ 24"/>
          <p:cNvCxnSpPr>
            <a:cxnSpLocks/>
          </p:cNvCxnSpPr>
          <p:nvPr/>
        </p:nvCxnSpPr>
        <p:spPr>
          <a:xfrm flipV="1">
            <a:off x="11175945" y="923278"/>
            <a:ext cx="442428" cy="63197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3" name="正方形/長方形 25"/>
          <p:cNvSpPr/>
          <p:nvPr/>
        </p:nvSpPr>
        <p:spPr>
          <a:xfrm rot="2109125" flipV="1">
            <a:off x="11065045" y="753717"/>
            <a:ext cx="363428" cy="7747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正方形/長方形 26"/>
          <p:cNvSpPr/>
          <p:nvPr/>
        </p:nvSpPr>
        <p:spPr>
          <a:xfrm>
            <a:off x="8475945" y="5164220"/>
            <a:ext cx="2700000" cy="90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正方形/長方形 27"/>
          <p:cNvSpPr/>
          <p:nvPr/>
        </p:nvSpPr>
        <p:spPr>
          <a:xfrm>
            <a:off x="8478961" y="2466910"/>
            <a:ext cx="2700000" cy="2690128"/>
          </a:xfrm>
          <a:prstGeom prst="rect">
            <a:avLst/>
          </a:prstGeom>
          <a:pattFill prst="smCheck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36" name="直線コネクタ 12"/>
          <p:cNvCxnSpPr>
            <a:cxnSpLocks/>
          </p:cNvCxnSpPr>
          <p:nvPr/>
        </p:nvCxnSpPr>
        <p:spPr>
          <a:xfrm>
            <a:off x="8413782" y="516930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7" name="テキスト ボックス 28"/>
          <p:cNvSpPr txBox="1"/>
          <p:nvPr/>
        </p:nvSpPr>
        <p:spPr>
          <a:xfrm>
            <a:off x="7795597" y="499262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10cm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1338" name="直線コネクタ 13"/>
          <p:cNvCxnSpPr>
            <a:cxnSpLocks/>
            <a:stCxn id="1339" idx="3"/>
          </p:cNvCxnSpPr>
          <p:nvPr/>
        </p:nvCxnSpPr>
        <p:spPr>
          <a:xfrm>
            <a:off x="8390632" y="2467680"/>
            <a:ext cx="2838996" cy="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9" name="テキスト ボックス 38"/>
          <p:cNvSpPr txBox="1"/>
          <p:nvPr/>
        </p:nvSpPr>
        <p:spPr>
          <a:xfrm>
            <a:off x="7795597" y="229840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40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1340" name="直線コネクタ 36"/>
          <p:cNvCxnSpPr>
            <a:cxnSpLocks/>
          </p:cNvCxnSpPr>
          <p:nvPr/>
        </p:nvCxnSpPr>
        <p:spPr>
          <a:xfrm>
            <a:off x="8417609" y="427522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1" name="直線コネクタ 37"/>
          <p:cNvCxnSpPr>
            <a:cxnSpLocks/>
          </p:cNvCxnSpPr>
          <p:nvPr/>
        </p:nvCxnSpPr>
        <p:spPr>
          <a:xfrm>
            <a:off x="8421112" y="561634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2" name="直線コネクタ 55"/>
          <p:cNvCxnSpPr>
            <a:cxnSpLocks/>
          </p:cNvCxnSpPr>
          <p:nvPr/>
        </p:nvCxnSpPr>
        <p:spPr>
          <a:xfrm>
            <a:off x="8410952" y="472226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3" name="直線コネクタ 56"/>
          <p:cNvCxnSpPr>
            <a:cxnSpLocks/>
          </p:cNvCxnSpPr>
          <p:nvPr/>
        </p:nvCxnSpPr>
        <p:spPr>
          <a:xfrm>
            <a:off x="8421112" y="380786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4" name="直線コネクタ 57"/>
          <p:cNvCxnSpPr>
            <a:cxnSpLocks/>
          </p:cNvCxnSpPr>
          <p:nvPr/>
        </p:nvCxnSpPr>
        <p:spPr>
          <a:xfrm>
            <a:off x="8421112" y="336082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5" name="直線コネクタ 58"/>
          <p:cNvCxnSpPr>
            <a:cxnSpLocks/>
          </p:cNvCxnSpPr>
          <p:nvPr/>
        </p:nvCxnSpPr>
        <p:spPr>
          <a:xfrm>
            <a:off x="8410952" y="290362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46" name="テキスト ボックス 59"/>
          <p:cNvSpPr txBox="1"/>
          <p:nvPr/>
        </p:nvSpPr>
        <p:spPr>
          <a:xfrm>
            <a:off x="7795597" y="410594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47" name="テキスト ボックス 60"/>
          <p:cNvSpPr txBox="1"/>
          <p:nvPr/>
        </p:nvSpPr>
        <p:spPr>
          <a:xfrm>
            <a:off x="7795597" y="3192184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8A77592-8A1D-4A71-9C07-D2C4F19CF773}"/>
              </a:ext>
            </a:extLst>
          </p:cNvPr>
          <p:cNvSpPr txBox="1"/>
          <p:nvPr/>
        </p:nvSpPr>
        <p:spPr>
          <a:xfrm>
            <a:off x="483278" y="848432"/>
            <a:ext cx="702817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時間と水面の高さの関係を表すグラフはどれになりそうですか。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71E03014-7D2B-4B28-88B3-7B6A391B3462}"/>
              </a:ext>
            </a:extLst>
          </p:cNvPr>
          <p:cNvCxnSpPr>
            <a:cxnSpLocks/>
          </p:cNvCxnSpPr>
          <p:nvPr/>
        </p:nvCxnSpPr>
        <p:spPr>
          <a:xfrm flipV="1">
            <a:off x="821267" y="2602230"/>
            <a:ext cx="1274233" cy="7890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5D97222B-378B-4FBA-AD38-900216E7CCB7}"/>
              </a:ext>
            </a:extLst>
          </p:cNvPr>
          <p:cNvCxnSpPr>
            <a:cxnSpLocks/>
          </p:cNvCxnSpPr>
          <p:nvPr/>
        </p:nvCxnSpPr>
        <p:spPr>
          <a:xfrm flipV="1">
            <a:off x="2095500" y="2197523"/>
            <a:ext cx="1120140" cy="3962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AF9A53EF-9898-498B-88F7-7D9EBDB3E52A}"/>
              </a:ext>
            </a:extLst>
          </p:cNvPr>
          <p:cNvGrpSpPr/>
          <p:nvPr/>
        </p:nvGrpSpPr>
        <p:grpSpPr>
          <a:xfrm>
            <a:off x="3939358" y="1669893"/>
            <a:ext cx="2652166" cy="2260639"/>
            <a:chOff x="3939358" y="1669893"/>
            <a:chExt cx="2652166" cy="2260639"/>
          </a:xfrm>
        </p:grpSpPr>
        <p:pic>
          <p:nvPicPr>
            <p:cNvPr id="25" name="図 62">
              <a:extLst>
                <a:ext uri="{FF2B5EF4-FFF2-40B4-BE49-F238E27FC236}">
                  <a16:creationId xmlns:a16="http://schemas.microsoft.com/office/drawing/2014/main" id="{868398F7-0A5B-4A11-931A-9ECC3580A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9878" t="6343" r="23398" b="7703"/>
            <a:stretch>
              <a:fillRect/>
            </a:stretch>
          </p:blipFill>
          <p:spPr>
            <a:xfrm>
              <a:off x="3939358" y="1669893"/>
              <a:ext cx="2652166" cy="2260639"/>
            </a:xfrm>
            <a:prstGeom prst="rect">
              <a:avLst/>
            </a:prstGeom>
          </p:spPr>
        </p:pic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DBF700E0-EB06-49A6-B6A5-1773126481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6181" y="2996766"/>
              <a:ext cx="1278000" cy="39453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CC02EEA1-0B33-4F6D-9AEC-AF304AD065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64181" y="2205990"/>
              <a:ext cx="1120439" cy="7907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5280A17B-E88A-4F92-AD04-09BCC6B309E4}"/>
                </a:ext>
              </a:extLst>
            </p:cNvPr>
            <p:cNvSpPr txBox="1"/>
            <p:nvPr/>
          </p:nvSpPr>
          <p:spPr>
            <a:xfrm>
              <a:off x="4166627" y="1746787"/>
              <a:ext cx="560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イ</a:t>
              </a:r>
              <a:endPara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D11CA361-5F3B-4AA9-A437-4DDC392DA77A}"/>
              </a:ext>
            </a:extLst>
          </p:cNvPr>
          <p:cNvGrpSpPr/>
          <p:nvPr/>
        </p:nvGrpSpPr>
        <p:grpSpPr>
          <a:xfrm>
            <a:off x="675229" y="4200860"/>
            <a:ext cx="2652166" cy="2260639"/>
            <a:chOff x="675229" y="4200860"/>
            <a:chExt cx="2652166" cy="2260639"/>
          </a:xfrm>
        </p:grpSpPr>
        <p:pic>
          <p:nvPicPr>
            <p:cNvPr id="26" name="図 62">
              <a:extLst>
                <a:ext uri="{FF2B5EF4-FFF2-40B4-BE49-F238E27FC236}">
                  <a16:creationId xmlns:a16="http://schemas.microsoft.com/office/drawing/2014/main" id="{45606A48-F45A-44C6-A3B2-24A3F5584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9878" t="6343" r="23398" b="7703"/>
            <a:stretch>
              <a:fillRect/>
            </a:stretch>
          </p:blipFill>
          <p:spPr>
            <a:xfrm>
              <a:off x="675229" y="4200860"/>
              <a:ext cx="2652166" cy="2260639"/>
            </a:xfrm>
            <a:prstGeom prst="rect">
              <a:avLst/>
            </a:prstGeom>
          </p:spPr>
        </p:pic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EDD04956-FC34-4A9D-AA60-DD0B8F0758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1267" y="4729883"/>
              <a:ext cx="2394373" cy="119466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B72C4A06-2959-4A0F-8F19-E12B9C27291E}"/>
                </a:ext>
              </a:extLst>
            </p:cNvPr>
            <p:cNvSpPr txBox="1"/>
            <p:nvPr/>
          </p:nvSpPr>
          <p:spPr>
            <a:xfrm>
              <a:off x="897713" y="4274889"/>
              <a:ext cx="560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ウ</a:t>
              </a:r>
              <a:endPara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BA6900DE-9396-47A2-9E46-DC28ED5156BA}"/>
              </a:ext>
            </a:extLst>
          </p:cNvPr>
          <p:cNvGrpSpPr/>
          <p:nvPr/>
        </p:nvGrpSpPr>
        <p:grpSpPr>
          <a:xfrm>
            <a:off x="3939358" y="4200860"/>
            <a:ext cx="2652166" cy="2260639"/>
            <a:chOff x="3939358" y="4200860"/>
            <a:chExt cx="2652166" cy="2260639"/>
          </a:xfrm>
        </p:grpSpPr>
        <p:pic>
          <p:nvPicPr>
            <p:cNvPr id="27" name="図 62">
              <a:extLst>
                <a:ext uri="{FF2B5EF4-FFF2-40B4-BE49-F238E27FC236}">
                  <a16:creationId xmlns:a16="http://schemas.microsoft.com/office/drawing/2014/main" id="{BD9AE74B-0B8B-4C7E-9272-62D3A0193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9878" t="6343" r="23398" b="7703"/>
            <a:stretch>
              <a:fillRect/>
            </a:stretch>
          </p:blipFill>
          <p:spPr>
            <a:xfrm>
              <a:off x="3939358" y="4200860"/>
              <a:ext cx="2652166" cy="2260639"/>
            </a:xfrm>
            <a:prstGeom prst="rect">
              <a:avLst/>
            </a:prstGeom>
          </p:spPr>
        </p:pic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C08E180A-74FA-462F-93DE-90269CFC53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6181" y="4729883"/>
              <a:ext cx="2398439" cy="15909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852518AD-D859-4056-A6EA-589EB95BF2BC}"/>
                </a:ext>
              </a:extLst>
            </p:cNvPr>
            <p:cNvSpPr txBox="1"/>
            <p:nvPr/>
          </p:nvSpPr>
          <p:spPr>
            <a:xfrm>
              <a:off x="4202610" y="4271951"/>
              <a:ext cx="560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エ</a:t>
              </a:r>
              <a:endPara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F8060886-60AA-438F-B4BE-83DC1FD12321}"/>
              </a:ext>
            </a:extLst>
          </p:cNvPr>
          <p:cNvGrpSpPr/>
          <p:nvPr/>
        </p:nvGrpSpPr>
        <p:grpSpPr>
          <a:xfrm>
            <a:off x="675229" y="1669893"/>
            <a:ext cx="2652166" cy="2260639"/>
            <a:chOff x="675229" y="1669893"/>
            <a:chExt cx="2652166" cy="2260639"/>
          </a:xfrm>
        </p:grpSpPr>
        <p:pic>
          <p:nvPicPr>
            <p:cNvPr id="1348" name="図 62"/>
            <p:cNvPicPr>
              <a:picLocks noChangeAspect="1"/>
            </p:cNvPicPr>
            <p:nvPr/>
          </p:nvPicPr>
          <p:blipFill>
            <a:blip r:embed="rId2"/>
            <a:srcRect l="19878" t="6343" r="23398" b="7703"/>
            <a:stretch>
              <a:fillRect/>
            </a:stretch>
          </p:blipFill>
          <p:spPr>
            <a:xfrm>
              <a:off x="675229" y="1669893"/>
              <a:ext cx="2652166" cy="2260639"/>
            </a:xfrm>
            <a:prstGeom prst="rect">
              <a:avLst/>
            </a:prstGeom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C0B75182-3324-4A07-AD57-C957D729AFCE}"/>
                </a:ext>
              </a:extLst>
            </p:cNvPr>
            <p:cNvSpPr txBox="1"/>
            <p:nvPr/>
          </p:nvSpPr>
          <p:spPr>
            <a:xfrm>
              <a:off x="897713" y="1746787"/>
              <a:ext cx="560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ア</a:t>
              </a:r>
            </a:p>
          </p:txBody>
        </p: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7581E832-14FC-4797-80A6-38D70A012D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1267" y="2599164"/>
              <a:ext cx="1274233" cy="7890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BA1A1B61-3B29-4C62-A27B-BFB4C650A3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7033" y="2211391"/>
              <a:ext cx="1120140" cy="39624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5732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表 2">
            <a:extLst>
              <a:ext uri="{FF2B5EF4-FFF2-40B4-BE49-F238E27FC236}">
                <a16:creationId xmlns:a16="http://schemas.microsoft.com/office/drawing/2014/main" id="{03488F7A-D8D6-4AA9-8F8D-D557CF28C13F}"/>
              </a:ext>
            </a:extLst>
          </p:cNvPr>
          <p:cNvGraphicFramePr>
            <a:graphicFrameLocks noGrp="1"/>
          </p:cNvGraphicFramePr>
          <p:nvPr/>
        </p:nvGraphicFramePr>
        <p:xfrm>
          <a:off x="1383247" y="674807"/>
          <a:ext cx="88977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874285039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775314115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4221876858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2481685349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1406851852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1989396007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1537068734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2158781156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2082894609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3551884285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3701130135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2146032387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389150492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1554734077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362841451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2792020751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31024018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時間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7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9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10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12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13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14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15</a:t>
                      </a:r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706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高さ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10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40</a:t>
                      </a:r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8441974"/>
                  </a:ext>
                </a:extLst>
              </a:tr>
            </a:tbl>
          </a:graphicData>
        </a:graphic>
      </p:graphicFrame>
      <p:sp>
        <p:nvSpPr>
          <p:cNvPr id="1327" name="テキスト ボックス 5"/>
          <p:cNvSpPr txBox="1"/>
          <p:nvPr/>
        </p:nvSpPr>
        <p:spPr>
          <a:xfrm>
            <a:off x="0" y="23025"/>
            <a:ext cx="121920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課題２　</a:t>
            </a:r>
            <a:r>
              <a:rPr lang="en-US" altLang="ja-JP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10cm</a:t>
            </a:r>
            <a:r>
              <a:rPr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の深さから水を入れよう</a:t>
            </a:r>
            <a:endParaRPr kumimoji="1" lang="ja-JP" altLang="en-US" sz="3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1328" name="直線コネクタ 15"/>
          <p:cNvCxnSpPr>
            <a:cxnSpLocks/>
          </p:cNvCxnSpPr>
          <p:nvPr/>
        </p:nvCxnSpPr>
        <p:spPr>
          <a:xfrm flipH="1">
            <a:off x="11213336" y="1910414"/>
            <a:ext cx="8129" cy="4500979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9" name="直線コネクタ 16"/>
          <p:cNvCxnSpPr>
            <a:cxnSpLocks/>
          </p:cNvCxnSpPr>
          <p:nvPr/>
        </p:nvCxnSpPr>
        <p:spPr>
          <a:xfrm>
            <a:off x="8436152" y="6399963"/>
            <a:ext cx="278606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0" name="直線コネクタ 17"/>
          <p:cNvCxnSpPr/>
          <p:nvPr/>
        </p:nvCxnSpPr>
        <p:spPr>
          <a:xfrm>
            <a:off x="8436152" y="1898985"/>
            <a:ext cx="0" cy="4500978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1" name="直線コネクタ 22"/>
          <p:cNvCxnSpPr>
            <a:cxnSpLocks/>
          </p:cNvCxnSpPr>
          <p:nvPr/>
        </p:nvCxnSpPr>
        <p:spPr>
          <a:xfrm flipV="1">
            <a:off x="10866267" y="1042723"/>
            <a:ext cx="435006" cy="61622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2" name="直線コネクタ 24"/>
          <p:cNvCxnSpPr>
            <a:cxnSpLocks/>
          </p:cNvCxnSpPr>
          <p:nvPr/>
        </p:nvCxnSpPr>
        <p:spPr>
          <a:xfrm flipV="1">
            <a:off x="11175945" y="1233997"/>
            <a:ext cx="442428" cy="63197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3" name="正方形/長方形 25"/>
          <p:cNvSpPr/>
          <p:nvPr/>
        </p:nvSpPr>
        <p:spPr>
          <a:xfrm rot="2109125" flipV="1">
            <a:off x="11065045" y="1064700"/>
            <a:ext cx="363428" cy="7747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正方形/長方形 26"/>
          <p:cNvSpPr/>
          <p:nvPr/>
        </p:nvSpPr>
        <p:spPr>
          <a:xfrm>
            <a:off x="8475945" y="5500734"/>
            <a:ext cx="2700000" cy="90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正方形/長方形 27"/>
          <p:cNvSpPr/>
          <p:nvPr/>
        </p:nvSpPr>
        <p:spPr>
          <a:xfrm>
            <a:off x="8478660" y="2804194"/>
            <a:ext cx="2700000" cy="26901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36" name="直線コネクタ 12"/>
          <p:cNvCxnSpPr>
            <a:cxnSpLocks/>
          </p:cNvCxnSpPr>
          <p:nvPr/>
        </p:nvCxnSpPr>
        <p:spPr>
          <a:xfrm>
            <a:off x="8413782" y="5505817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7" name="テキスト ボックス 28"/>
          <p:cNvSpPr txBox="1"/>
          <p:nvPr/>
        </p:nvSpPr>
        <p:spPr>
          <a:xfrm>
            <a:off x="7795597" y="532914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10cm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1338" name="直線コネクタ 13"/>
          <p:cNvCxnSpPr>
            <a:cxnSpLocks/>
            <a:stCxn id="1339" idx="3"/>
          </p:cNvCxnSpPr>
          <p:nvPr/>
        </p:nvCxnSpPr>
        <p:spPr>
          <a:xfrm>
            <a:off x="8390632" y="2804194"/>
            <a:ext cx="2838996" cy="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9" name="テキスト ボックス 38"/>
          <p:cNvSpPr txBox="1"/>
          <p:nvPr/>
        </p:nvSpPr>
        <p:spPr>
          <a:xfrm>
            <a:off x="7795597" y="263491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40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1340" name="直線コネクタ 36"/>
          <p:cNvCxnSpPr>
            <a:cxnSpLocks/>
          </p:cNvCxnSpPr>
          <p:nvPr/>
        </p:nvCxnSpPr>
        <p:spPr>
          <a:xfrm>
            <a:off x="8417609" y="4611737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1" name="直線コネクタ 37"/>
          <p:cNvCxnSpPr>
            <a:cxnSpLocks/>
          </p:cNvCxnSpPr>
          <p:nvPr/>
        </p:nvCxnSpPr>
        <p:spPr>
          <a:xfrm>
            <a:off x="8421112" y="5952857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2" name="直線コネクタ 55"/>
          <p:cNvCxnSpPr>
            <a:cxnSpLocks/>
          </p:cNvCxnSpPr>
          <p:nvPr/>
        </p:nvCxnSpPr>
        <p:spPr>
          <a:xfrm>
            <a:off x="8410952" y="5058777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3" name="直線コネクタ 56"/>
          <p:cNvCxnSpPr>
            <a:cxnSpLocks/>
          </p:cNvCxnSpPr>
          <p:nvPr/>
        </p:nvCxnSpPr>
        <p:spPr>
          <a:xfrm>
            <a:off x="8421112" y="4144377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4" name="直線コネクタ 57"/>
          <p:cNvCxnSpPr>
            <a:cxnSpLocks/>
          </p:cNvCxnSpPr>
          <p:nvPr/>
        </p:nvCxnSpPr>
        <p:spPr>
          <a:xfrm>
            <a:off x="8421112" y="3697337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5" name="直線コネクタ 58"/>
          <p:cNvCxnSpPr>
            <a:cxnSpLocks/>
          </p:cNvCxnSpPr>
          <p:nvPr/>
        </p:nvCxnSpPr>
        <p:spPr>
          <a:xfrm>
            <a:off x="8410952" y="3240137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46" name="テキスト ボックス 59"/>
          <p:cNvSpPr txBox="1"/>
          <p:nvPr/>
        </p:nvSpPr>
        <p:spPr>
          <a:xfrm>
            <a:off x="7795597" y="444246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47" name="テキスト ボックス 60"/>
          <p:cNvSpPr txBox="1"/>
          <p:nvPr/>
        </p:nvSpPr>
        <p:spPr>
          <a:xfrm>
            <a:off x="7795597" y="352869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348" name="図 62"/>
          <p:cNvPicPr>
            <a:picLocks noChangeAspect="1"/>
          </p:cNvPicPr>
          <p:nvPr/>
        </p:nvPicPr>
        <p:blipFill>
          <a:blip r:embed="rId2"/>
          <a:srcRect l="19878" t="6343" r="23398" b="7703"/>
          <a:stretch>
            <a:fillRect/>
          </a:stretch>
        </p:blipFill>
        <p:spPr>
          <a:xfrm>
            <a:off x="890727" y="1587817"/>
            <a:ext cx="6051242" cy="5157927"/>
          </a:xfrm>
          <a:prstGeom prst="rect">
            <a:avLst/>
          </a:prstGeom>
        </p:spPr>
      </p:pic>
      <p:sp>
        <p:nvSpPr>
          <p:cNvPr id="1349" name="テキスト ボックス 63"/>
          <p:cNvSpPr txBox="1"/>
          <p:nvPr/>
        </p:nvSpPr>
        <p:spPr>
          <a:xfrm>
            <a:off x="6506684" y="6403651"/>
            <a:ext cx="1807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15</a:t>
            </a:r>
            <a:r>
              <a:rPr kumimoji="1"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（</a:t>
            </a:r>
            <a:r>
              <a:rPr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分）</a:t>
            </a:r>
            <a:endParaRPr kumimoji="1"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1350" name="直線コネクタ 64"/>
          <p:cNvCxnSpPr/>
          <p:nvPr/>
        </p:nvCxnSpPr>
        <p:spPr>
          <a:xfrm>
            <a:off x="710214" y="6399963"/>
            <a:ext cx="1051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9CBC95D1-4C95-4EB5-BD47-6C3339C75916}"/>
              </a:ext>
            </a:extLst>
          </p:cNvPr>
          <p:cNvGraphicFramePr>
            <a:graphicFrameLocks noGrp="1"/>
          </p:cNvGraphicFramePr>
          <p:nvPr/>
        </p:nvGraphicFramePr>
        <p:xfrm>
          <a:off x="1383247" y="673359"/>
          <a:ext cx="88977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874285039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775314115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4221876858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2481685349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1406851852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1989396007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1537068734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2158781156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2082894609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3551884285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3701130135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2146032387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389150492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1554734077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362841451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2792020751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31024018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時間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7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9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10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12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13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14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15</a:t>
                      </a:r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706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高さ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10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12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14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16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18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20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22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24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26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28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30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32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34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36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38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40</a:t>
                      </a:r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8441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19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xit" presetSubtype="1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500"/>
                                        <p:tgtEl>
                                          <p:spTgt spid="1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" grpId="0" animBg="1"/>
      <p:bldP spid="1333" grpId="1" animBg="1"/>
      <p:bldP spid="13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表 2">
            <a:extLst>
              <a:ext uri="{FF2B5EF4-FFF2-40B4-BE49-F238E27FC236}">
                <a16:creationId xmlns:a16="http://schemas.microsoft.com/office/drawing/2014/main" id="{03488F7A-D8D6-4AA9-8F8D-D557CF28C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391037"/>
              </p:ext>
            </p:extLst>
          </p:nvPr>
        </p:nvGraphicFramePr>
        <p:xfrm>
          <a:off x="1383247" y="674807"/>
          <a:ext cx="88977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874285039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775314115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4221876858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2481685349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1406851852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1989396007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1537068734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2158781156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2082894609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3551884285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3701130135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2146032387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389150492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1554734077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362841451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2792020751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31024018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時間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7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9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10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12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13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14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15</a:t>
                      </a:r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706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高さ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10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40</a:t>
                      </a:r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8441974"/>
                  </a:ext>
                </a:extLst>
              </a:tr>
            </a:tbl>
          </a:graphicData>
        </a:graphic>
      </p:graphicFrame>
      <p:sp>
        <p:nvSpPr>
          <p:cNvPr id="1327" name="テキスト ボックス 5"/>
          <p:cNvSpPr txBox="1"/>
          <p:nvPr/>
        </p:nvSpPr>
        <p:spPr>
          <a:xfrm>
            <a:off x="0" y="23025"/>
            <a:ext cx="121920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課題２　</a:t>
            </a:r>
            <a:r>
              <a:rPr lang="en-US" altLang="ja-JP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10cm</a:t>
            </a:r>
            <a:r>
              <a:rPr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の深さから水を入れよう</a:t>
            </a:r>
            <a:endParaRPr kumimoji="1" lang="ja-JP" altLang="en-US" sz="3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1328" name="直線コネクタ 15"/>
          <p:cNvCxnSpPr>
            <a:cxnSpLocks/>
          </p:cNvCxnSpPr>
          <p:nvPr/>
        </p:nvCxnSpPr>
        <p:spPr>
          <a:xfrm flipH="1">
            <a:off x="11213336" y="1910414"/>
            <a:ext cx="8129" cy="4500979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9" name="直線コネクタ 16"/>
          <p:cNvCxnSpPr>
            <a:cxnSpLocks/>
          </p:cNvCxnSpPr>
          <p:nvPr/>
        </p:nvCxnSpPr>
        <p:spPr>
          <a:xfrm>
            <a:off x="8436152" y="6399963"/>
            <a:ext cx="278606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0" name="直線コネクタ 17"/>
          <p:cNvCxnSpPr/>
          <p:nvPr/>
        </p:nvCxnSpPr>
        <p:spPr>
          <a:xfrm>
            <a:off x="8436152" y="1898985"/>
            <a:ext cx="0" cy="4500978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1" name="直線コネクタ 22"/>
          <p:cNvCxnSpPr>
            <a:cxnSpLocks/>
          </p:cNvCxnSpPr>
          <p:nvPr/>
        </p:nvCxnSpPr>
        <p:spPr>
          <a:xfrm flipV="1">
            <a:off x="10866267" y="1042723"/>
            <a:ext cx="435006" cy="61622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2" name="直線コネクタ 24"/>
          <p:cNvCxnSpPr>
            <a:cxnSpLocks/>
          </p:cNvCxnSpPr>
          <p:nvPr/>
        </p:nvCxnSpPr>
        <p:spPr>
          <a:xfrm flipV="1">
            <a:off x="11175945" y="1233997"/>
            <a:ext cx="442428" cy="63197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3" name="正方形/長方形 25"/>
          <p:cNvSpPr/>
          <p:nvPr/>
        </p:nvSpPr>
        <p:spPr>
          <a:xfrm rot="2109125" flipV="1">
            <a:off x="11065045" y="1064700"/>
            <a:ext cx="363428" cy="7747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正方形/長方形 26"/>
          <p:cNvSpPr/>
          <p:nvPr/>
        </p:nvSpPr>
        <p:spPr>
          <a:xfrm>
            <a:off x="8475945" y="5500734"/>
            <a:ext cx="2700000" cy="90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正方形/長方形 27"/>
          <p:cNvSpPr/>
          <p:nvPr/>
        </p:nvSpPr>
        <p:spPr>
          <a:xfrm>
            <a:off x="8478660" y="2804194"/>
            <a:ext cx="2700000" cy="26901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36" name="直線コネクタ 12"/>
          <p:cNvCxnSpPr>
            <a:cxnSpLocks/>
          </p:cNvCxnSpPr>
          <p:nvPr/>
        </p:nvCxnSpPr>
        <p:spPr>
          <a:xfrm>
            <a:off x="8413782" y="5505817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7" name="テキスト ボックス 28"/>
          <p:cNvSpPr txBox="1"/>
          <p:nvPr/>
        </p:nvSpPr>
        <p:spPr>
          <a:xfrm>
            <a:off x="7795597" y="532914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10cm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1338" name="直線コネクタ 13"/>
          <p:cNvCxnSpPr>
            <a:cxnSpLocks/>
            <a:stCxn id="1339" idx="3"/>
          </p:cNvCxnSpPr>
          <p:nvPr/>
        </p:nvCxnSpPr>
        <p:spPr>
          <a:xfrm>
            <a:off x="8390632" y="2804194"/>
            <a:ext cx="2838996" cy="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9" name="テキスト ボックス 38"/>
          <p:cNvSpPr txBox="1"/>
          <p:nvPr/>
        </p:nvSpPr>
        <p:spPr>
          <a:xfrm>
            <a:off x="7795597" y="263491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40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1340" name="直線コネクタ 36"/>
          <p:cNvCxnSpPr>
            <a:cxnSpLocks/>
          </p:cNvCxnSpPr>
          <p:nvPr/>
        </p:nvCxnSpPr>
        <p:spPr>
          <a:xfrm>
            <a:off x="8417609" y="4611737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1" name="直線コネクタ 37"/>
          <p:cNvCxnSpPr>
            <a:cxnSpLocks/>
          </p:cNvCxnSpPr>
          <p:nvPr/>
        </p:nvCxnSpPr>
        <p:spPr>
          <a:xfrm>
            <a:off x="8421112" y="5952857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2" name="直線コネクタ 55"/>
          <p:cNvCxnSpPr>
            <a:cxnSpLocks/>
          </p:cNvCxnSpPr>
          <p:nvPr/>
        </p:nvCxnSpPr>
        <p:spPr>
          <a:xfrm>
            <a:off x="8410952" y="5058777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3" name="直線コネクタ 56"/>
          <p:cNvCxnSpPr>
            <a:cxnSpLocks/>
          </p:cNvCxnSpPr>
          <p:nvPr/>
        </p:nvCxnSpPr>
        <p:spPr>
          <a:xfrm>
            <a:off x="8421112" y="4144377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4" name="直線コネクタ 57"/>
          <p:cNvCxnSpPr>
            <a:cxnSpLocks/>
          </p:cNvCxnSpPr>
          <p:nvPr/>
        </p:nvCxnSpPr>
        <p:spPr>
          <a:xfrm>
            <a:off x="8421112" y="3697337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5" name="直線コネクタ 58"/>
          <p:cNvCxnSpPr>
            <a:cxnSpLocks/>
          </p:cNvCxnSpPr>
          <p:nvPr/>
        </p:nvCxnSpPr>
        <p:spPr>
          <a:xfrm>
            <a:off x="8410952" y="3240137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46" name="テキスト ボックス 59"/>
          <p:cNvSpPr txBox="1"/>
          <p:nvPr/>
        </p:nvSpPr>
        <p:spPr>
          <a:xfrm>
            <a:off x="7795597" y="444246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47" name="テキスト ボックス 60"/>
          <p:cNvSpPr txBox="1"/>
          <p:nvPr/>
        </p:nvSpPr>
        <p:spPr>
          <a:xfrm>
            <a:off x="7795597" y="352869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348" name="図 62"/>
          <p:cNvPicPr>
            <a:picLocks noChangeAspect="1"/>
          </p:cNvPicPr>
          <p:nvPr/>
        </p:nvPicPr>
        <p:blipFill>
          <a:blip r:embed="rId2"/>
          <a:srcRect l="19878" t="6343" r="23398" b="7703"/>
          <a:stretch>
            <a:fillRect/>
          </a:stretch>
        </p:blipFill>
        <p:spPr>
          <a:xfrm>
            <a:off x="890727" y="1587817"/>
            <a:ext cx="6051242" cy="5157927"/>
          </a:xfrm>
          <a:prstGeom prst="rect">
            <a:avLst/>
          </a:prstGeom>
        </p:spPr>
      </p:pic>
      <p:sp>
        <p:nvSpPr>
          <p:cNvPr id="1349" name="テキスト ボックス 63"/>
          <p:cNvSpPr txBox="1"/>
          <p:nvPr/>
        </p:nvSpPr>
        <p:spPr>
          <a:xfrm>
            <a:off x="6506684" y="6403651"/>
            <a:ext cx="1807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15</a:t>
            </a:r>
            <a:r>
              <a:rPr kumimoji="1"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（</a:t>
            </a:r>
            <a:r>
              <a:rPr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分）</a:t>
            </a:r>
            <a:endParaRPr kumimoji="1"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1350" name="直線コネクタ 64"/>
          <p:cNvCxnSpPr/>
          <p:nvPr/>
        </p:nvCxnSpPr>
        <p:spPr>
          <a:xfrm>
            <a:off x="710214" y="6399963"/>
            <a:ext cx="1051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1" name="直線コネクタ 48"/>
          <p:cNvCxnSpPr>
            <a:cxnSpLocks/>
          </p:cNvCxnSpPr>
          <p:nvPr/>
        </p:nvCxnSpPr>
        <p:spPr>
          <a:xfrm flipV="1">
            <a:off x="1206714" y="2804194"/>
            <a:ext cx="5472000" cy="2700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9CBC95D1-4C95-4EB5-BD47-6C3339C759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671187"/>
              </p:ext>
            </p:extLst>
          </p:nvPr>
        </p:nvGraphicFramePr>
        <p:xfrm>
          <a:off x="1383247" y="673359"/>
          <a:ext cx="88977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874285039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775314115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4221876858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2481685349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1406851852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1989396007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1537068734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2158781156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2082894609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3551884285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3701130135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2146032387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389150492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1554734077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362841451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2792020751"/>
                    </a:ext>
                  </a:extLst>
                </a:gridCol>
                <a:gridCol w="513246">
                  <a:extLst>
                    <a:ext uri="{9D8B030D-6E8A-4147-A177-3AD203B41FA5}">
                      <a16:colId xmlns:a16="http://schemas.microsoft.com/office/drawing/2014/main" val="31024018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時間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7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9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10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12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13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14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15</a:t>
                      </a:r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706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高さ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10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12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14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16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18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20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22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24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26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28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30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32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34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36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38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40</a:t>
                      </a:r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8441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22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xit" presetSubtype="1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500"/>
                                        <p:tgtEl>
                                          <p:spTgt spid="1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000"/>
                                        <p:tgtEl>
                                          <p:spTgt spid="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" grpId="0" animBg="1"/>
      <p:bldP spid="1333" grpId="1" animBg="1"/>
      <p:bldP spid="13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テキスト ボックス 5"/>
          <p:cNvSpPr txBox="1"/>
          <p:nvPr/>
        </p:nvSpPr>
        <p:spPr>
          <a:xfrm>
            <a:off x="0" y="23025"/>
            <a:ext cx="121920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課題２　</a:t>
            </a:r>
            <a:r>
              <a:rPr lang="en-US" altLang="ja-JP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10cm</a:t>
            </a:r>
            <a:r>
              <a:rPr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の深さから水を入れよう</a:t>
            </a:r>
            <a:endParaRPr kumimoji="1" lang="ja-JP" altLang="en-US" sz="3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1328" name="直線コネクタ 15"/>
          <p:cNvCxnSpPr>
            <a:cxnSpLocks/>
          </p:cNvCxnSpPr>
          <p:nvPr/>
        </p:nvCxnSpPr>
        <p:spPr>
          <a:xfrm flipH="1">
            <a:off x="11213336" y="1573900"/>
            <a:ext cx="8129" cy="4500979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9" name="直線コネクタ 16"/>
          <p:cNvCxnSpPr>
            <a:cxnSpLocks/>
          </p:cNvCxnSpPr>
          <p:nvPr/>
        </p:nvCxnSpPr>
        <p:spPr>
          <a:xfrm>
            <a:off x="8436152" y="6063449"/>
            <a:ext cx="278606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0" name="直線コネクタ 17"/>
          <p:cNvCxnSpPr/>
          <p:nvPr/>
        </p:nvCxnSpPr>
        <p:spPr>
          <a:xfrm>
            <a:off x="8436152" y="1562471"/>
            <a:ext cx="0" cy="4500978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1" name="直線コネクタ 22"/>
          <p:cNvCxnSpPr>
            <a:cxnSpLocks/>
          </p:cNvCxnSpPr>
          <p:nvPr/>
        </p:nvCxnSpPr>
        <p:spPr>
          <a:xfrm flipV="1">
            <a:off x="10866267" y="732004"/>
            <a:ext cx="435006" cy="61622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2" name="直線コネクタ 24"/>
          <p:cNvCxnSpPr>
            <a:cxnSpLocks/>
          </p:cNvCxnSpPr>
          <p:nvPr/>
        </p:nvCxnSpPr>
        <p:spPr>
          <a:xfrm flipV="1">
            <a:off x="11175945" y="923278"/>
            <a:ext cx="442428" cy="63197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3" name="正方形/長方形 25"/>
          <p:cNvSpPr/>
          <p:nvPr/>
        </p:nvSpPr>
        <p:spPr>
          <a:xfrm rot="2109125" flipV="1">
            <a:off x="11065045" y="753717"/>
            <a:ext cx="363428" cy="7747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正方形/長方形 26"/>
          <p:cNvSpPr/>
          <p:nvPr/>
        </p:nvSpPr>
        <p:spPr>
          <a:xfrm>
            <a:off x="8475945" y="5164220"/>
            <a:ext cx="2700000" cy="90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正方形/長方形 27"/>
          <p:cNvSpPr/>
          <p:nvPr/>
        </p:nvSpPr>
        <p:spPr>
          <a:xfrm>
            <a:off x="8478660" y="2467680"/>
            <a:ext cx="2700000" cy="26901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36" name="直線コネクタ 12"/>
          <p:cNvCxnSpPr>
            <a:cxnSpLocks/>
          </p:cNvCxnSpPr>
          <p:nvPr/>
        </p:nvCxnSpPr>
        <p:spPr>
          <a:xfrm>
            <a:off x="8413782" y="516930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7" name="テキスト ボックス 28"/>
          <p:cNvSpPr txBox="1"/>
          <p:nvPr/>
        </p:nvSpPr>
        <p:spPr>
          <a:xfrm>
            <a:off x="7795597" y="499262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10cm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1338" name="直線コネクタ 13"/>
          <p:cNvCxnSpPr>
            <a:cxnSpLocks/>
            <a:stCxn id="1339" idx="3"/>
          </p:cNvCxnSpPr>
          <p:nvPr/>
        </p:nvCxnSpPr>
        <p:spPr>
          <a:xfrm>
            <a:off x="8390632" y="2467680"/>
            <a:ext cx="2838996" cy="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9" name="テキスト ボックス 38"/>
          <p:cNvSpPr txBox="1"/>
          <p:nvPr/>
        </p:nvSpPr>
        <p:spPr>
          <a:xfrm>
            <a:off x="7795597" y="229840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40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1340" name="直線コネクタ 36"/>
          <p:cNvCxnSpPr>
            <a:cxnSpLocks/>
          </p:cNvCxnSpPr>
          <p:nvPr/>
        </p:nvCxnSpPr>
        <p:spPr>
          <a:xfrm>
            <a:off x="8417609" y="427522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1" name="直線コネクタ 37"/>
          <p:cNvCxnSpPr>
            <a:cxnSpLocks/>
          </p:cNvCxnSpPr>
          <p:nvPr/>
        </p:nvCxnSpPr>
        <p:spPr>
          <a:xfrm>
            <a:off x="8421112" y="561634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2" name="直線コネクタ 55"/>
          <p:cNvCxnSpPr>
            <a:cxnSpLocks/>
          </p:cNvCxnSpPr>
          <p:nvPr/>
        </p:nvCxnSpPr>
        <p:spPr>
          <a:xfrm>
            <a:off x="8410952" y="472226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3" name="直線コネクタ 56"/>
          <p:cNvCxnSpPr>
            <a:cxnSpLocks/>
          </p:cNvCxnSpPr>
          <p:nvPr/>
        </p:nvCxnSpPr>
        <p:spPr>
          <a:xfrm>
            <a:off x="8421112" y="380786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4" name="直線コネクタ 57"/>
          <p:cNvCxnSpPr>
            <a:cxnSpLocks/>
          </p:cNvCxnSpPr>
          <p:nvPr/>
        </p:nvCxnSpPr>
        <p:spPr>
          <a:xfrm>
            <a:off x="8421112" y="336082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5" name="直線コネクタ 58"/>
          <p:cNvCxnSpPr>
            <a:cxnSpLocks/>
          </p:cNvCxnSpPr>
          <p:nvPr/>
        </p:nvCxnSpPr>
        <p:spPr>
          <a:xfrm>
            <a:off x="8410952" y="290362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46" name="テキスト ボックス 59"/>
          <p:cNvSpPr txBox="1"/>
          <p:nvPr/>
        </p:nvSpPr>
        <p:spPr>
          <a:xfrm>
            <a:off x="7795597" y="410594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47" name="テキスト ボックス 60"/>
          <p:cNvSpPr txBox="1"/>
          <p:nvPr/>
        </p:nvSpPr>
        <p:spPr>
          <a:xfrm>
            <a:off x="7795597" y="3192184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348" name="図 62"/>
          <p:cNvPicPr>
            <a:picLocks noChangeAspect="1"/>
          </p:cNvPicPr>
          <p:nvPr/>
        </p:nvPicPr>
        <p:blipFill>
          <a:blip r:embed="rId2"/>
          <a:srcRect l="19878" t="6343" r="23398" b="7703"/>
          <a:stretch>
            <a:fillRect/>
          </a:stretch>
        </p:blipFill>
        <p:spPr>
          <a:xfrm>
            <a:off x="890727" y="1251303"/>
            <a:ext cx="6051242" cy="5157927"/>
          </a:xfrm>
          <a:prstGeom prst="rect">
            <a:avLst/>
          </a:prstGeom>
        </p:spPr>
      </p:pic>
      <p:sp>
        <p:nvSpPr>
          <p:cNvPr id="1349" name="テキスト ボックス 63"/>
          <p:cNvSpPr txBox="1"/>
          <p:nvPr/>
        </p:nvSpPr>
        <p:spPr>
          <a:xfrm>
            <a:off x="6506684" y="6067137"/>
            <a:ext cx="1807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15</a:t>
            </a:r>
            <a:r>
              <a:rPr kumimoji="1"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（</a:t>
            </a:r>
            <a:r>
              <a:rPr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分）</a:t>
            </a:r>
            <a:endParaRPr kumimoji="1"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1350" name="直線コネクタ 64"/>
          <p:cNvCxnSpPr/>
          <p:nvPr/>
        </p:nvCxnSpPr>
        <p:spPr>
          <a:xfrm>
            <a:off x="710214" y="6063449"/>
            <a:ext cx="1051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1" name="直線コネクタ 48"/>
          <p:cNvCxnSpPr>
            <a:cxnSpLocks/>
          </p:cNvCxnSpPr>
          <p:nvPr/>
        </p:nvCxnSpPr>
        <p:spPr>
          <a:xfrm flipV="1">
            <a:off x="1206714" y="2467680"/>
            <a:ext cx="5472000" cy="2700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5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xit" presetSubtype="1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500"/>
                                        <p:tgtEl>
                                          <p:spTgt spid="1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000"/>
                                        <p:tgtEl>
                                          <p:spTgt spid="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" grpId="0" animBg="1"/>
      <p:bldP spid="1333" grpId="1" animBg="1"/>
      <p:bldP spid="13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テキスト ボックス 5"/>
          <p:cNvSpPr txBox="1"/>
          <p:nvPr/>
        </p:nvSpPr>
        <p:spPr>
          <a:xfrm>
            <a:off x="0" y="8341"/>
            <a:ext cx="12192000" cy="7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水槽に水を入れてみよう</a:t>
            </a:r>
          </a:p>
        </p:txBody>
      </p:sp>
      <p:cxnSp>
        <p:nvCxnSpPr>
          <p:cNvPr id="1108" name="直線コネクタ 15"/>
          <p:cNvCxnSpPr>
            <a:cxnSpLocks/>
          </p:cNvCxnSpPr>
          <p:nvPr/>
        </p:nvCxnSpPr>
        <p:spPr>
          <a:xfrm>
            <a:off x="11205399" y="2467680"/>
            <a:ext cx="1" cy="3600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9" name="直線コネクタ 16"/>
          <p:cNvCxnSpPr>
            <a:cxnSpLocks/>
          </p:cNvCxnSpPr>
          <p:nvPr/>
        </p:nvCxnSpPr>
        <p:spPr>
          <a:xfrm>
            <a:off x="8396467" y="6053289"/>
            <a:ext cx="2844165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0" name="直線コネクタ 17"/>
          <p:cNvCxnSpPr>
            <a:cxnSpLocks/>
          </p:cNvCxnSpPr>
          <p:nvPr/>
        </p:nvCxnSpPr>
        <p:spPr>
          <a:xfrm>
            <a:off x="8436152" y="2467680"/>
            <a:ext cx="0" cy="3600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1" name="直線コネクタ 22"/>
          <p:cNvCxnSpPr>
            <a:cxnSpLocks/>
          </p:cNvCxnSpPr>
          <p:nvPr/>
        </p:nvCxnSpPr>
        <p:spPr>
          <a:xfrm flipV="1">
            <a:off x="10849136" y="1637214"/>
            <a:ext cx="435006" cy="61622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2" name="直線コネクタ 24"/>
          <p:cNvCxnSpPr>
            <a:cxnSpLocks/>
          </p:cNvCxnSpPr>
          <p:nvPr/>
        </p:nvCxnSpPr>
        <p:spPr>
          <a:xfrm flipV="1">
            <a:off x="11158814" y="1828488"/>
            <a:ext cx="442428" cy="63197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3" name="正方形/長方形 25"/>
          <p:cNvSpPr/>
          <p:nvPr/>
        </p:nvSpPr>
        <p:spPr>
          <a:xfrm rot="2109125" flipV="1">
            <a:off x="11047914" y="1658927"/>
            <a:ext cx="363428" cy="7747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正方形/長方形 26"/>
          <p:cNvSpPr/>
          <p:nvPr/>
        </p:nvSpPr>
        <p:spPr>
          <a:xfrm>
            <a:off x="8468007" y="5051553"/>
            <a:ext cx="2700000" cy="961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18" name="直線コネクタ 13"/>
          <p:cNvCxnSpPr>
            <a:cxnSpLocks/>
            <a:stCxn id="1119" idx="3"/>
          </p:cNvCxnSpPr>
          <p:nvPr/>
        </p:nvCxnSpPr>
        <p:spPr>
          <a:xfrm>
            <a:off x="8390632" y="2467680"/>
            <a:ext cx="2838996" cy="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9" name="テキスト ボックス 38"/>
          <p:cNvSpPr txBox="1"/>
          <p:nvPr/>
        </p:nvSpPr>
        <p:spPr>
          <a:xfrm>
            <a:off x="7795597" y="229840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40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0" name="正方形/長方形 23"/>
          <p:cNvSpPr/>
          <p:nvPr/>
        </p:nvSpPr>
        <p:spPr>
          <a:xfrm>
            <a:off x="1645920" y="2946400"/>
            <a:ext cx="4937757" cy="22499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kumimoji="1" lang="ja-JP" altLang="en-US" sz="5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分</a:t>
            </a:r>
            <a:endParaRPr kumimoji="1" lang="ja-JP" altLang="en-US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1" name="テキスト ボックス 39"/>
          <p:cNvSpPr txBox="1"/>
          <p:nvPr/>
        </p:nvSpPr>
        <p:spPr>
          <a:xfrm flipH="1">
            <a:off x="3142576" y="3022632"/>
            <a:ext cx="19444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０</a:t>
            </a:r>
          </a:p>
        </p:txBody>
      </p:sp>
      <p:sp>
        <p:nvSpPr>
          <p:cNvPr id="1122" name="テキスト ボックス 40"/>
          <p:cNvSpPr txBox="1"/>
          <p:nvPr/>
        </p:nvSpPr>
        <p:spPr>
          <a:xfrm flipH="1">
            <a:off x="3467197" y="3031009"/>
            <a:ext cx="11392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3" name="テキスト ボックス 41"/>
          <p:cNvSpPr txBox="1"/>
          <p:nvPr/>
        </p:nvSpPr>
        <p:spPr>
          <a:xfrm flipH="1">
            <a:off x="3504049" y="3009802"/>
            <a:ext cx="113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4" name="テキスト ボックス 42"/>
          <p:cNvSpPr txBox="1"/>
          <p:nvPr/>
        </p:nvSpPr>
        <p:spPr>
          <a:xfrm flipH="1">
            <a:off x="3498200" y="3016217"/>
            <a:ext cx="113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5" name="テキスト ボックス 43"/>
          <p:cNvSpPr txBox="1"/>
          <p:nvPr/>
        </p:nvSpPr>
        <p:spPr>
          <a:xfrm flipH="1">
            <a:off x="3482698" y="3073204"/>
            <a:ext cx="113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4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6" name="テキスト ボックス 44"/>
          <p:cNvSpPr txBox="1"/>
          <p:nvPr/>
        </p:nvSpPr>
        <p:spPr>
          <a:xfrm flipH="1">
            <a:off x="3537992" y="2988814"/>
            <a:ext cx="113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5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7" name="テキスト ボックス 45"/>
          <p:cNvSpPr txBox="1"/>
          <p:nvPr/>
        </p:nvSpPr>
        <p:spPr>
          <a:xfrm flipH="1">
            <a:off x="3552840" y="3016217"/>
            <a:ext cx="113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6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8" name="テキスト ボックス 46"/>
          <p:cNvSpPr txBox="1"/>
          <p:nvPr/>
        </p:nvSpPr>
        <p:spPr>
          <a:xfrm flipH="1">
            <a:off x="3521177" y="3030900"/>
            <a:ext cx="113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7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9" name="テキスト ボックス 47"/>
          <p:cNvSpPr txBox="1"/>
          <p:nvPr/>
        </p:nvSpPr>
        <p:spPr>
          <a:xfrm flipH="1">
            <a:off x="3544678" y="3035462"/>
            <a:ext cx="113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8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30" name="テキスト ボックス 48"/>
          <p:cNvSpPr txBox="1"/>
          <p:nvPr/>
        </p:nvSpPr>
        <p:spPr>
          <a:xfrm flipH="1">
            <a:off x="3510062" y="3061119"/>
            <a:ext cx="113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9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31" name="テキスト ボックス 49"/>
          <p:cNvSpPr txBox="1"/>
          <p:nvPr/>
        </p:nvSpPr>
        <p:spPr>
          <a:xfrm flipH="1">
            <a:off x="3097056" y="3061119"/>
            <a:ext cx="17172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10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32" name="テキスト ボックス 50"/>
          <p:cNvSpPr txBox="1"/>
          <p:nvPr/>
        </p:nvSpPr>
        <p:spPr>
          <a:xfrm flipH="1">
            <a:off x="3112887" y="3048289"/>
            <a:ext cx="17172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11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33" name="テキスト ボックス 51"/>
          <p:cNvSpPr txBox="1"/>
          <p:nvPr/>
        </p:nvSpPr>
        <p:spPr>
          <a:xfrm flipH="1">
            <a:off x="3105185" y="3073204"/>
            <a:ext cx="17172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12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34" name="テキスト ボックス 52"/>
          <p:cNvSpPr txBox="1"/>
          <p:nvPr/>
        </p:nvSpPr>
        <p:spPr>
          <a:xfrm flipH="1">
            <a:off x="3104971" y="3070763"/>
            <a:ext cx="17172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13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35" name="テキスト ボックス 53"/>
          <p:cNvSpPr txBox="1"/>
          <p:nvPr/>
        </p:nvSpPr>
        <p:spPr>
          <a:xfrm flipH="1">
            <a:off x="3125274" y="3029044"/>
            <a:ext cx="17172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14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36" name="テキスト ボックス 54"/>
          <p:cNvSpPr txBox="1"/>
          <p:nvPr/>
        </p:nvSpPr>
        <p:spPr>
          <a:xfrm flipH="1">
            <a:off x="3111378" y="3048289"/>
            <a:ext cx="17172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15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0" name="テキスト ボックス 38">
            <a:extLst>
              <a:ext uri="{FF2B5EF4-FFF2-40B4-BE49-F238E27FC236}">
                <a16:creationId xmlns:a16="http://schemas.microsoft.com/office/drawing/2014/main" id="{421F052E-7194-403C-93C5-76C171551F9B}"/>
              </a:ext>
            </a:extLst>
          </p:cNvPr>
          <p:cNvSpPr txBox="1"/>
          <p:nvPr/>
        </p:nvSpPr>
        <p:spPr>
          <a:xfrm>
            <a:off x="7803726" y="5850154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0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15" name="正方形/長方形 27"/>
          <p:cNvSpPr/>
          <p:nvPr/>
        </p:nvSpPr>
        <p:spPr>
          <a:xfrm>
            <a:off x="8468007" y="2467680"/>
            <a:ext cx="2700000" cy="2628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067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25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25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xit" presetSubtype="1" fill="hold" grpId="0" nodeType="withEffect">
                                  <p:stCondLst>
                                    <p:cond delay="147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5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3" grpId="0" animBg="1"/>
      <p:bldP spid="1113" grpId="1" animBg="1"/>
      <p:bldP spid="1114" grpId="0" animBg="1"/>
      <p:bldP spid="1121" grpId="0"/>
      <p:bldP spid="1122" grpId="0"/>
      <p:bldP spid="1122" grpId="1"/>
      <p:bldP spid="1123" grpId="0"/>
      <p:bldP spid="1123" grpId="1"/>
      <p:bldP spid="1124" grpId="0"/>
      <p:bldP spid="1124" grpId="1"/>
      <p:bldP spid="1125" grpId="0"/>
      <p:bldP spid="1125" grpId="1"/>
      <p:bldP spid="1126" grpId="0"/>
      <p:bldP spid="1126" grpId="1"/>
      <p:bldP spid="1127" grpId="0"/>
      <p:bldP spid="1127" grpId="1"/>
      <p:bldP spid="1128" grpId="0"/>
      <p:bldP spid="1128" grpId="1"/>
      <p:bldP spid="1129" grpId="0"/>
      <p:bldP spid="1129" grpId="1"/>
      <p:bldP spid="1130" grpId="0"/>
      <p:bldP spid="1130" grpId="1"/>
      <p:bldP spid="1131" grpId="0"/>
      <p:bldP spid="1131" grpId="1"/>
      <p:bldP spid="1132" grpId="0"/>
      <p:bldP spid="1132" grpId="1"/>
      <p:bldP spid="1133" grpId="0"/>
      <p:bldP spid="1133" grpId="1"/>
      <p:bldP spid="1134" grpId="0"/>
      <p:bldP spid="1134" grpId="1"/>
      <p:bldP spid="1135" grpId="0"/>
      <p:bldP spid="1135" grpId="1"/>
      <p:bldP spid="1136" grpId="0"/>
      <p:bldP spid="11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テキスト ボックス 5"/>
          <p:cNvSpPr txBox="1"/>
          <p:nvPr/>
        </p:nvSpPr>
        <p:spPr>
          <a:xfrm>
            <a:off x="0" y="8341"/>
            <a:ext cx="12192000" cy="7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水槽に水を入れてみよう</a:t>
            </a:r>
          </a:p>
        </p:txBody>
      </p:sp>
      <p:cxnSp>
        <p:nvCxnSpPr>
          <p:cNvPr id="1108" name="直線コネクタ 15"/>
          <p:cNvCxnSpPr>
            <a:cxnSpLocks/>
          </p:cNvCxnSpPr>
          <p:nvPr/>
        </p:nvCxnSpPr>
        <p:spPr>
          <a:xfrm>
            <a:off x="11205399" y="2467680"/>
            <a:ext cx="1" cy="3600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9" name="直線コネクタ 16"/>
          <p:cNvCxnSpPr>
            <a:cxnSpLocks/>
          </p:cNvCxnSpPr>
          <p:nvPr/>
        </p:nvCxnSpPr>
        <p:spPr>
          <a:xfrm>
            <a:off x="8396467" y="6053289"/>
            <a:ext cx="2844165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0" name="直線コネクタ 17"/>
          <p:cNvCxnSpPr>
            <a:cxnSpLocks/>
          </p:cNvCxnSpPr>
          <p:nvPr/>
        </p:nvCxnSpPr>
        <p:spPr>
          <a:xfrm flipH="1">
            <a:off x="8436152" y="2467680"/>
            <a:ext cx="0" cy="3600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1" name="直線コネクタ 22"/>
          <p:cNvCxnSpPr>
            <a:cxnSpLocks/>
          </p:cNvCxnSpPr>
          <p:nvPr/>
        </p:nvCxnSpPr>
        <p:spPr>
          <a:xfrm flipV="1">
            <a:off x="10855993" y="1646073"/>
            <a:ext cx="435006" cy="61622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2" name="直線コネクタ 24"/>
          <p:cNvCxnSpPr>
            <a:cxnSpLocks/>
          </p:cNvCxnSpPr>
          <p:nvPr/>
        </p:nvCxnSpPr>
        <p:spPr>
          <a:xfrm flipV="1">
            <a:off x="11165671" y="1837347"/>
            <a:ext cx="442428" cy="63197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3" name="正方形/長方形 25"/>
          <p:cNvSpPr/>
          <p:nvPr/>
        </p:nvSpPr>
        <p:spPr>
          <a:xfrm rot="2109125" flipV="1">
            <a:off x="11054771" y="1667786"/>
            <a:ext cx="363428" cy="7747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正方形/長方形 26"/>
          <p:cNvSpPr/>
          <p:nvPr/>
        </p:nvSpPr>
        <p:spPr>
          <a:xfrm>
            <a:off x="8471513" y="5058704"/>
            <a:ext cx="2700000" cy="961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16" name="直線コネクタ 12"/>
          <p:cNvCxnSpPr>
            <a:cxnSpLocks/>
          </p:cNvCxnSpPr>
          <p:nvPr/>
        </p:nvCxnSpPr>
        <p:spPr>
          <a:xfrm>
            <a:off x="8413782" y="516930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5" name="正方形/長方形 27"/>
          <p:cNvSpPr/>
          <p:nvPr/>
        </p:nvSpPr>
        <p:spPr>
          <a:xfrm>
            <a:off x="8471513" y="2467680"/>
            <a:ext cx="2700000" cy="2628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テキスト ボックス 38"/>
          <p:cNvSpPr txBox="1"/>
          <p:nvPr/>
        </p:nvSpPr>
        <p:spPr>
          <a:xfrm>
            <a:off x="7795597" y="229840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40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0" name="正方形/長方形 23"/>
          <p:cNvSpPr/>
          <p:nvPr/>
        </p:nvSpPr>
        <p:spPr>
          <a:xfrm>
            <a:off x="1645920" y="2946400"/>
            <a:ext cx="4937757" cy="22499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ja-JP" altLang="en-US" sz="5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分</a:t>
            </a:r>
            <a:endParaRPr kumimoji="1" lang="ja-JP" altLang="en-US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1" name="テキスト ボックス 39"/>
          <p:cNvSpPr txBox="1"/>
          <p:nvPr/>
        </p:nvSpPr>
        <p:spPr>
          <a:xfrm flipH="1">
            <a:off x="3142576" y="3022632"/>
            <a:ext cx="19444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０</a:t>
            </a:r>
          </a:p>
        </p:txBody>
      </p:sp>
      <p:sp>
        <p:nvSpPr>
          <p:cNvPr id="1122" name="テキスト ボックス 40"/>
          <p:cNvSpPr txBox="1"/>
          <p:nvPr/>
        </p:nvSpPr>
        <p:spPr>
          <a:xfrm flipH="1">
            <a:off x="3467197" y="3031009"/>
            <a:ext cx="11392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3" name="テキスト ボックス 41"/>
          <p:cNvSpPr txBox="1"/>
          <p:nvPr/>
        </p:nvSpPr>
        <p:spPr>
          <a:xfrm flipH="1">
            <a:off x="3504049" y="3009802"/>
            <a:ext cx="113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4" name="テキスト ボックス 42"/>
          <p:cNvSpPr txBox="1"/>
          <p:nvPr/>
        </p:nvSpPr>
        <p:spPr>
          <a:xfrm flipH="1">
            <a:off x="3498200" y="3016217"/>
            <a:ext cx="113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5" name="テキスト ボックス 43"/>
          <p:cNvSpPr txBox="1"/>
          <p:nvPr/>
        </p:nvSpPr>
        <p:spPr>
          <a:xfrm flipH="1">
            <a:off x="3482698" y="3073204"/>
            <a:ext cx="113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4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6" name="テキスト ボックス 44"/>
          <p:cNvSpPr txBox="1"/>
          <p:nvPr/>
        </p:nvSpPr>
        <p:spPr>
          <a:xfrm flipH="1">
            <a:off x="3537992" y="2988814"/>
            <a:ext cx="113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5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7" name="テキスト ボックス 45"/>
          <p:cNvSpPr txBox="1"/>
          <p:nvPr/>
        </p:nvSpPr>
        <p:spPr>
          <a:xfrm flipH="1">
            <a:off x="3552840" y="3016217"/>
            <a:ext cx="113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6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8" name="テキスト ボックス 46"/>
          <p:cNvSpPr txBox="1"/>
          <p:nvPr/>
        </p:nvSpPr>
        <p:spPr>
          <a:xfrm flipH="1">
            <a:off x="3521177" y="3030900"/>
            <a:ext cx="113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7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9" name="テキスト ボックス 47"/>
          <p:cNvSpPr txBox="1"/>
          <p:nvPr/>
        </p:nvSpPr>
        <p:spPr>
          <a:xfrm flipH="1">
            <a:off x="3544678" y="3035462"/>
            <a:ext cx="113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8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30" name="テキスト ボックス 48"/>
          <p:cNvSpPr txBox="1"/>
          <p:nvPr/>
        </p:nvSpPr>
        <p:spPr>
          <a:xfrm flipH="1">
            <a:off x="3510062" y="3061119"/>
            <a:ext cx="113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9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31" name="テキスト ボックス 49"/>
          <p:cNvSpPr txBox="1"/>
          <p:nvPr/>
        </p:nvSpPr>
        <p:spPr>
          <a:xfrm flipH="1">
            <a:off x="3097056" y="3061119"/>
            <a:ext cx="17172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10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32" name="テキスト ボックス 50"/>
          <p:cNvSpPr txBox="1"/>
          <p:nvPr/>
        </p:nvSpPr>
        <p:spPr>
          <a:xfrm flipH="1">
            <a:off x="3112887" y="3048289"/>
            <a:ext cx="17172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11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33" name="テキスト ボックス 51"/>
          <p:cNvSpPr txBox="1"/>
          <p:nvPr/>
        </p:nvSpPr>
        <p:spPr>
          <a:xfrm flipH="1">
            <a:off x="3105185" y="3073204"/>
            <a:ext cx="17172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12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34" name="テキスト ボックス 52"/>
          <p:cNvSpPr txBox="1"/>
          <p:nvPr/>
        </p:nvSpPr>
        <p:spPr>
          <a:xfrm flipH="1">
            <a:off x="3104971" y="3070763"/>
            <a:ext cx="17172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13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35" name="テキスト ボックス 53"/>
          <p:cNvSpPr txBox="1"/>
          <p:nvPr/>
        </p:nvSpPr>
        <p:spPr>
          <a:xfrm flipH="1">
            <a:off x="3125274" y="3029044"/>
            <a:ext cx="17172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14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36" name="テキスト ボックス 54"/>
          <p:cNvSpPr txBox="1"/>
          <p:nvPr/>
        </p:nvSpPr>
        <p:spPr>
          <a:xfrm flipH="1">
            <a:off x="3111378" y="3048289"/>
            <a:ext cx="17172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15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1137" name="直線コネクタ 36"/>
          <p:cNvCxnSpPr>
            <a:cxnSpLocks/>
          </p:cNvCxnSpPr>
          <p:nvPr/>
        </p:nvCxnSpPr>
        <p:spPr>
          <a:xfrm>
            <a:off x="8421112" y="427522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1" name="直線コネクタ 57"/>
          <p:cNvCxnSpPr>
            <a:cxnSpLocks/>
          </p:cNvCxnSpPr>
          <p:nvPr/>
        </p:nvCxnSpPr>
        <p:spPr>
          <a:xfrm>
            <a:off x="8421112" y="336082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6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25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25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xit" presetSubtype="1" fill="hold" grpId="0" nodeType="withEffect">
                                  <p:stCondLst>
                                    <p:cond delay="147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5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3" grpId="0" animBg="1"/>
      <p:bldP spid="1113" grpId="1" animBg="1"/>
      <p:bldP spid="1114" grpId="0" animBg="1"/>
      <p:bldP spid="1115" grpId="0" animBg="1"/>
      <p:bldP spid="1121" grpId="0"/>
      <p:bldP spid="1122" grpId="0"/>
      <p:bldP spid="1122" grpId="1"/>
      <p:bldP spid="1123" grpId="0"/>
      <p:bldP spid="1123" grpId="1"/>
      <p:bldP spid="1124" grpId="0"/>
      <p:bldP spid="1124" grpId="1"/>
      <p:bldP spid="1125" grpId="0"/>
      <p:bldP spid="1125" grpId="1"/>
      <p:bldP spid="1126" grpId="0"/>
      <p:bldP spid="1126" grpId="1"/>
      <p:bldP spid="1127" grpId="0"/>
      <p:bldP spid="1127" grpId="1"/>
      <p:bldP spid="1128" grpId="0"/>
      <p:bldP spid="1128" grpId="1"/>
      <p:bldP spid="1129" grpId="0"/>
      <p:bldP spid="1129" grpId="1"/>
      <p:bldP spid="1130" grpId="0"/>
      <p:bldP spid="1130" grpId="1"/>
      <p:bldP spid="1131" grpId="0"/>
      <p:bldP spid="1131" grpId="1"/>
      <p:bldP spid="1132" grpId="0"/>
      <p:bldP spid="1132" grpId="1"/>
      <p:bldP spid="1133" grpId="0"/>
      <p:bldP spid="1133" grpId="1"/>
      <p:bldP spid="1134" grpId="0"/>
      <p:bldP spid="1134" grpId="1"/>
      <p:bldP spid="1135" grpId="0"/>
      <p:bldP spid="1135" grpId="1"/>
      <p:bldP spid="11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テキスト ボックス 5"/>
          <p:cNvSpPr txBox="1"/>
          <p:nvPr/>
        </p:nvSpPr>
        <p:spPr>
          <a:xfrm>
            <a:off x="0" y="8341"/>
            <a:ext cx="12192000" cy="7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水槽に水を入れてみよう</a:t>
            </a:r>
          </a:p>
        </p:txBody>
      </p:sp>
      <p:cxnSp>
        <p:nvCxnSpPr>
          <p:cNvPr id="1108" name="直線コネクタ 15"/>
          <p:cNvCxnSpPr>
            <a:cxnSpLocks/>
          </p:cNvCxnSpPr>
          <p:nvPr/>
        </p:nvCxnSpPr>
        <p:spPr>
          <a:xfrm>
            <a:off x="11205399" y="2467680"/>
            <a:ext cx="1" cy="3600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9" name="直線コネクタ 16"/>
          <p:cNvCxnSpPr>
            <a:cxnSpLocks/>
          </p:cNvCxnSpPr>
          <p:nvPr/>
        </p:nvCxnSpPr>
        <p:spPr>
          <a:xfrm>
            <a:off x="8396467" y="6053289"/>
            <a:ext cx="2844165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0" name="直線コネクタ 17"/>
          <p:cNvCxnSpPr>
            <a:cxnSpLocks/>
          </p:cNvCxnSpPr>
          <p:nvPr/>
        </p:nvCxnSpPr>
        <p:spPr>
          <a:xfrm flipH="1">
            <a:off x="8436152" y="2467680"/>
            <a:ext cx="0" cy="3600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1" name="直線コネクタ 22"/>
          <p:cNvCxnSpPr>
            <a:cxnSpLocks/>
          </p:cNvCxnSpPr>
          <p:nvPr/>
        </p:nvCxnSpPr>
        <p:spPr>
          <a:xfrm flipV="1">
            <a:off x="10849136" y="1646373"/>
            <a:ext cx="435006" cy="61622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2" name="直線コネクタ 24"/>
          <p:cNvCxnSpPr>
            <a:cxnSpLocks/>
          </p:cNvCxnSpPr>
          <p:nvPr/>
        </p:nvCxnSpPr>
        <p:spPr>
          <a:xfrm flipV="1">
            <a:off x="11158814" y="1837647"/>
            <a:ext cx="442428" cy="63197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3" name="正方形/長方形 25"/>
          <p:cNvSpPr/>
          <p:nvPr/>
        </p:nvSpPr>
        <p:spPr>
          <a:xfrm rot="2109125" flipV="1">
            <a:off x="11047914" y="1668086"/>
            <a:ext cx="363428" cy="7747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正方形/長方形 26"/>
          <p:cNvSpPr/>
          <p:nvPr/>
        </p:nvSpPr>
        <p:spPr>
          <a:xfrm>
            <a:off x="8468008" y="5051553"/>
            <a:ext cx="2700000" cy="961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正方形/長方形 27"/>
          <p:cNvSpPr/>
          <p:nvPr/>
        </p:nvSpPr>
        <p:spPr>
          <a:xfrm>
            <a:off x="8468008" y="2467680"/>
            <a:ext cx="2700000" cy="2628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16" name="直線コネクタ 12"/>
          <p:cNvCxnSpPr>
            <a:cxnSpLocks/>
          </p:cNvCxnSpPr>
          <p:nvPr/>
        </p:nvCxnSpPr>
        <p:spPr>
          <a:xfrm>
            <a:off x="8413782" y="516930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9" name="テキスト ボックス 38"/>
          <p:cNvSpPr txBox="1"/>
          <p:nvPr/>
        </p:nvSpPr>
        <p:spPr>
          <a:xfrm>
            <a:off x="7795597" y="229840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40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0" name="正方形/長方形 23"/>
          <p:cNvSpPr/>
          <p:nvPr/>
        </p:nvSpPr>
        <p:spPr>
          <a:xfrm>
            <a:off x="1645920" y="2946400"/>
            <a:ext cx="4937757" cy="22499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ja-JP" altLang="en-US" sz="5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分</a:t>
            </a:r>
            <a:endParaRPr kumimoji="1" lang="ja-JP" altLang="en-US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1" name="テキスト ボックス 39"/>
          <p:cNvSpPr txBox="1"/>
          <p:nvPr/>
        </p:nvSpPr>
        <p:spPr>
          <a:xfrm flipH="1">
            <a:off x="3142576" y="3022632"/>
            <a:ext cx="19444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０</a:t>
            </a:r>
          </a:p>
        </p:txBody>
      </p:sp>
      <p:sp>
        <p:nvSpPr>
          <p:cNvPr id="1122" name="テキスト ボックス 40"/>
          <p:cNvSpPr txBox="1"/>
          <p:nvPr/>
        </p:nvSpPr>
        <p:spPr>
          <a:xfrm flipH="1">
            <a:off x="3467197" y="3031009"/>
            <a:ext cx="11392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3" name="テキスト ボックス 41"/>
          <p:cNvSpPr txBox="1"/>
          <p:nvPr/>
        </p:nvSpPr>
        <p:spPr>
          <a:xfrm flipH="1">
            <a:off x="3504049" y="3009802"/>
            <a:ext cx="113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4" name="テキスト ボックス 42"/>
          <p:cNvSpPr txBox="1"/>
          <p:nvPr/>
        </p:nvSpPr>
        <p:spPr>
          <a:xfrm flipH="1">
            <a:off x="3498200" y="3016217"/>
            <a:ext cx="113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5" name="テキスト ボックス 43"/>
          <p:cNvSpPr txBox="1"/>
          <p:nvPr/>
        </p:nvSpPr>
        <p:spPr>
          <a:xfrm flipH="1">
            <a:off x="3482698" y="3073204"/>
            <a:ext cx="113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4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6" name="テキスト ボックス 44"/>
          <p:cNvSpPr txBox="1"/>
          <p:nvPr/>
        </p:nvSpPr>
        <p:spPr>
          <a:xfrm flipH="1">
            <a:off x="3537992" y="2988814"/>
            <a:ext cx="113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5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7" name="テキスト ボックス 45"/>
          <p:cNvSpPr txBox="1"/>
          <p:nvPr/>
        </p:nvSpPr>
        <p:spPr>
          <a:xfrm flipH="1">
            <a:off x="3552840" y="3016217"/>
            <a:ext cx="113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6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8" name="テキスト ボックス 46"/>
          <p:cNvSpPr txBox="1"/>
          <p:nvPr/>
        </p:nvSpPr>
        <p:spPr>
          <a:xfrm flipH="1">
            <a:off x="3521177" y="3030900"/>
            <a:ext cx="113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7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9" name="テキスト ボックス 47"/>
          <p:cNvSpPr txBox="1"/>
          <p:nvPr/>
        </p:nvSpPr>
        <p:spPr>
          <a:xfrm flipH="1">
            <a:off x="3544678" y="3035462"/>
            <a:ext cx="113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8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30" name="テキスト ボックス 48"/>
          <p:cNvSpPr txBox="1"/>
          <p:nvPr/>
        </p:nvSpPr>
        <p:spPr>
          <a:xfrm flipH="1">
            <a:off x="3510062" y="3061119"/>
            <a:ext cx="113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9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31" name="テキスト ボックス 49"/>
          <p:cNvSpPr txBox="1"/>
          <p:nvPr/>
        </p:nvSpPr>
        <p:spPr>
          <a:xfrm flipH="1">
            <a:off x="3097056" y="3061119"/>
            <a:ext cx="17172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10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32" name="テキスト ボックス 50"/>
          <p:cNvSpPr txBox="1"/>
          <p:nvPr/>
        </p:nvSpPr>
        <p:spPr>
          <a:xfrm flipH="1">
            <a:off x="3112887" y="3048289"/>
            <a:ext cx="17172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11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33" name="テキスト ボックス 51"/>
          <p:cNvSpPr txBox="1"/>
          <p:nvPr/>
        </p:nvSpPr>
        <p:spPr>
          <a:xfrm flipH="1">
            <a:off x="3105185" y="3073204"/>
            <a:ext cx="17172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12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34" name="テキスト ボックス 52"/>
          <p:cNvSpPr txBox="1"/>
          <p:nvPr/>
        </p:nvSpPr>
        <p:spPr>
          <a:xfrm flipH="1">
            <a:off x="3104971" y="3070763"/>
            <a:ext cx="17172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13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35" name="テキスト ボックス 53"/>
          <p:cNvSpPr txBox="1"/>
          <p:nvPr/>
        </p:nvSpPr>
        <p:spPr>
          <a:xfrm flipH="1">
            <a:off x="3125274" y="3029044"/>
            <a:ext cx="17172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14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36" name="テキスト ボックス 54"/>
          <p:cNvSpPr txBox="1"/>
          <p:nvPr/>
        </p:nvSpPr>
        <p:spPr>
          <a:xfrm flipH="1">
            <a:off x="3111378" y="3048289"/>
            <a:ext cx="17172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15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1137" name="直線コネクタ 36"/>
          <p:cNvCxnSpPr>
            <a:cxnSpLocks/>
          </p:cNvCxnSpPr>
          <p:nvPr/>
        </p:nvCxnSpPr>
        <p:spPr>
          <a:xfrm>
            <a:off x="8417609" y="427522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8" name="直線コネクタ 37"/>
          <p:cNvCxnSpPr>
            <a:cxnSpLocks/>
          </p:cNvCxnSpPr>
          <p:nvPr/>
        </p:nvCxnSpPr>
        <p:spPr>
          <a:xfrm>
            <a:off x="8421112" y="561634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9" name="直線コネクタ 55"/>
          <p:cNvCxnSpPr>
            <a:cxnSpLocks/>
          </p:cNvCxnSpPr>
          <p:nvPr/>
        </p:nvCxnSpPr>
        <p:spPr>
          <a:xfrm>
            <a:off x="8410952" y="472226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0" name="直線コネクタ 56"/>
          <p:cNvCxnSpPr>
            <a:cxnSpLocks/>
          </p:cNvCxnSpPr>
          <p:nvPr/>
        </p:nvCxnSpPr>
        <p:spPr>
          <a:xfrm>
            <a:off x="8421112" y="380786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1" name="直線コネクタ 57"/>
          <p:cNvCxnSpPr>
            <a:cxnSpLocks/>
          </p:cNvCxnSpPr>
          <p:nvPr/>
        </p:nvCxnSpPr>
        <p:spPr>
          <a:xfrm>
            <a:off x="8421112" y="336082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2" name="直線コネクタ 58"/>
          <p:cNvCxnSpPr>
            <a:cxnSpLocks/>
          </p:cNvCxnSpPr>
          <p:nvPr/>
        </p:nvCxnSpPr>
        <p:spPr>
          <a:xfrm>
            <a:off x="8410952" y="290362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78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25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25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xit" presetSubtype="1" fill="hold" grpId="0" nodeType="withEffect">
                                  <p:stCondLst>
                                    <p:cond delay="147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5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3" grpId="0" animBg="1"/>
      <p:bldP spid="1113" grpId="1" animBg="1"/>
      <p:bldP spid="1114" grpId="0" animBg="1"/>
      <p:bldP spid="1115" grpId="0" animBg="1"/>
      <p:bldP spid="1121" grpId="0"/>
      <p:bldP spid="1122" grpId="0"/>
      <p:bldP spid="1122" grpId="1"/>
      <p:bldP spid="1123" grpId="0"/>
      <p:bldP spid="1123" grpId="1"/>
      <p:bldP spid="1124" grpId="0"/>
      <p:bldP spid="1124" grpId="1"/>
      <p:bldP spid="1125" grpId="0"/>
      <p:bldP spid="1125" grpId="1"/>
      <p:bldP spid="1126" grpId="0"/>
      <p:bldP spid="1126" grpId="1"/>
      <p:bldP spid="1127" grpId="0"/>
      <p:bldP spid="1127" grpId="1"/>
      <p:bldP spid="1128" grpId="0"/>
      <p:bldP spid="1128" grpId="1"/>
      <p:bldP spid="1129" grpId="0"/>
      <p:bldP spid="1129" grpId="1"/>
      <p:bldP spid="1130" grpId="0"/>
      <p:bldP spid="1130" grpId="1"/>
      <p:bldP spid="1131" grpId="0"/>
      <p:bldP spid="1131" grpId="1"/>
      <p:bldP spid="1132" grpId="0"/>
      <p:bldP spid="1132" grpId="1"/>
      <p:bldP spid="1133" grpId="0"/>
      <p:bldP spid="1133" grpId="1"/>
      <p:bldP spid="1134" grpId="0"/>
      <p:bldP spid="1134" grpId="1"/>
      <p:bldP spid="1135" grpId="0"/>
      <p:bldP spid="1135" grpId="1"/>
      <p:bldP spid="11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テキスト ボックス 5"/>
          <p:cNvSpPr txBox="1"/>
          <p:nvPr/>
        </p:nvSpPr>
        <p:spPr>
          <a:xfrm>
            <a:off x="0" y="8341"/>
            <a:ext cx="12192000" cy="7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水槽に水を入れてみよう</a:t>
            </a:r>
          </a:p>
        </p:txBody>
      </p:sp>
      <p:cxnSp>
        <p:nvCxnSpPr>
          <p:cNvPr id="1108" name="直線コネクタ 15"/>
          <p:cNvCxnSpPr>
            <a:cxnSpLocks/>
          </p:cNvCxnSpPr>
          <p:nvPr/>
        </p:nvCxnSpPr>
        <p:spPr>
          <a:xfrm>
            <a:off x="11205399" y="2467619"/>
            <a:ext cx="1" cy="3600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9" name="直線コネクタ 16"/>
          <p:cNvCxnSpPr>
            <a:cxnSpLocks/>
          </p:cNvCxnSpPr>
          <p:nvPr/>
        </p:nvCxnSpPr>
        <p:spPr>
          <a:xfrm>
            <a:off x="8396467" y="6053289"/>
            <a:ext cx="2844165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0" name="直線コネクタ 17"/>
          <p:cNvCxnSpPr>
            <a:cxnSpLocks/>
          </p:cNvCxnSpPr>
          <p:nvPr/>
        </p:nvCxnSpPr>
        <p:spPr>
          <a:xfrm flipH="1">
            <a:off x="8436152" y="2467619"/>
            <a:ext cx="0" cy="3600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1" name="直線コネクタ 22"/>
          <p:cNvCxnSpPr>
            <a:cxnSpLocks/>
          </p:cNvCxnSpPr>
          <p:nvPr/>
        </p:nvCxnSpPr>
        <p:spPr>
          <a:xfrm flipV="1">
            <a:off x="10848572" y="1644380"/>
            <a:ext cx="435006" cy="61622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2" name="直線コネクタ 24"/>
          <p:cNvCxnSpPr>
            <a:cxnSpLocks/>
          </p:cNvCxnSpPr>
          <p:nvPr/>
        </p:nvCxnSpPr>
        <p:spPr>
          <a:xfrm flipV="1">
            <a:off x="11158250" y="1835654"/>
            <a:ext cx="442428" cy="63197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3" name="正方形/長方形 25"/>
          <p:cNvSpPr/>
          <p:nvPr/>
        </p:nvSpPr>
        <p:spPr>
          <a:xfrm rot="2109125" flipV="1">
            <a:off x="11047350" y="1666093"/>
            <a:ext cx="363428" cy="7747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正方形/長方形 26"/>
          <p:cNvSpPr/>
          <p:nvPr/>
        </p:nvSpPr>
        <p:spPr>
          <a:xfrm>
            <a:off x="8471513" y="5063454"/>
            <a:ext cx="2700000" cy="961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正方形/長方形 27"/>
          <p:cNvSpPr/>
          <p:nvPr/>
        </p:nvSpPr>
        <p:spPr>
          <a:xfrm>
            <a:off x="8471513" y="2467619"/>
            <a:ext cx="2700000" cy="2628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16" name="直線コネクタ 12"/>
          <p:cNvCxnSpPr>
            <a:cxnSpLocks/>
          </p:cNvCxnSpPr>
          <p:nvPr/>
        </p:nvCxnSpPr>
        <p:spPr>
          <a:xfrm>
            <a:off x="8413782" y="516930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7" name="テキスト ボックス 28"/>
          <p:cNvSpPr txBox="1"/>
          <p:nvPr/>
        </p:nvSpPr>
        <p:spPr>
          <a:xfrm>
            <a:off x="7795597" y="501018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10cm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19" name="テキスト ボックス 38"/>
          <p:cNvSpPr txBox="1"/>
          <p:nvPr/>
        </p:nvSpPr>
        <p:spPr>
          <a:xfrm>
            <a:off x="7795597" y="229840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40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0" name="正方形/長方形 23"/>
          <p:cNvSpPr/>
          <p:nvPr/>
        </p:nvSpPr>
        <p:spPr>
          <a:xfrm>
            <a:off x="1645920" y="2946400"/>
            <a:ext cx="4937757" cy="22499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ja-JP" altLang="en-US" sz="5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分</a:t>
            </a:r>
            <a:endParaRPr kumimoji="1" lang="ja-JP" altLang="en-US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1" name="テキスト ボックス 39"/>
          <p:cNvSpPr txBox="1"/>
          <p:nvPr/>
        </p:nvSpPr>
        <p:spPr>
          <a:xfrm flipH="1">
            <a:off x="3142576" y="3022632"/>
            <a:ext cx="19444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０</a:t>
            </a:r>
          </a:p>
        </p:txBody>
      </p:sp>
      <p:sp>
        <p:nvSpPr>
          <p:cNvPr id="1122" name="テキスト ボックス 40"/>
          <p:cNvSpPr txBox="1"/>
          <p:nvPr/>
        </p:nvSpPr>
        <p:spPr>
          <a:xfrm flipH="1">
            <a:off x="3467197" y="3031009"/>
            <a:ext cx="11392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3" name="テキスト ボックス 41"/>
          <p:cNvSpPr txBox="1"/>
          <p:nvPr/>
        </p:nvSpPr>
        <p:spPr>
          <a:xfrm flipH="1">
            <a:off x="3504049" y="3009802"/>
            <a:ext cx="113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4" name="テキスト ボックス 42"/>
          <p:cNvSpPr txBox="1"/>
          <p:nvPr/>
        </p:nvSpPr>
        <p:spPr>
          <a:xfrm flipH="1">
            <a:off x="3498200" y="3016217"/>
            <a:ext cx="113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5" name="テキスト ボックス 43"/>
          <p:cNvSpPr txBox="1"/>
          <p:nvPr/>
        </p:nvSpPr>
        <p:spPr>
          <a:xfrm flipH="1">
            <a:off x="3482698" y="3073204"/>
            <a:ext cx="113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4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6" name="テキスト ボックス 44"/>
          <p:cNvSpPr txBox="1"/>
          <p:nvPr/>
        </p:nvSpPr>
        <p:spPr>
          <a:xfrm flipH="1">
            <a:off x="3537992" y="2988814"/>
            <a:ext cx="113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5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7" name="テキスト ボックス 45"/>
          <p:cNvSpPr txBox="1"/>
          <p:nvPr/>
        </p:nvSpPr>
        <p:spPr>
          <a:xfrm flipH="1">
            <a:off x="3552840" y="3016217"/>
            <a:ext cx="113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6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8" name="テキスト ボックス 46"/>
          <p:cNvSpPr txBox="1"/>
          <p:nvPr/>
        </p:nvSpPr>
        <p:spPr>
          <a:xfrm flipH="1">
            <a:off x="3521177" y="3030900"/>
            <a:ext cx="113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7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9" name="テキスト ボックス 47"/>
          <p:cNvSpPr txBox="1"/>
          <p:nvPr/>
        </p:nvSpPr>
        <p:spPr>
          <a:xfrm flipH="1">
            <a:off x="3544678" y="3035462"/>
            <a:ext cx="113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8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30" name="テキスト ボックス 48"/>
          <p:cNvSpPr txBox="1"/>
          <p:nvPr/>
        </p:nvSpPr>
        <p:spPr>
          <a:xfrm flipH="1">
            <a:off x="3510062" y="3061119"/>
            <a:ext cx="113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9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31" name="テキスト ボックス 49"/>
          <p:cNvSpPr txBox="1"/>
          <p:nvPr/>
        </p:nvSpPr>
        <p:spPr>
          <a:xfrm flipH="1">
            <a:off x="3097056" y="3061119"/>
            <a:ext cx="17172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10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32" name="テキスト ボックス 50"/>
          <p:cNvSpPr txBox="1"/>
          <p:nvPr/>
        </p:nvSpPr>
        <p:spPr>
          <a:xfrm flipH="1">
            <a:off x="3112887" y="3048289"/>
            <a:ext cx="17172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11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33" name="テキスト ボックス 51"/>
          <p:cNvSpPr txBox="1"/>
          <p:nvPr/>
        </p:nvSpPr>
        <p:spPr>
          <a:xfrm flipH="1">
            <a:off x="3105185" y="3073204"/>
            <a:ext cx="17172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12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34" name="テキスト ボックス 52"/>
          <p:cNvSpPr txBox="1"/>
          <p:nvPr/>
        </p:nvSpPr>
        <p:spPr>
          <a:xfrm flipH="1">
            <a:off x="3104971" y="3070763"/>
            <a:ext cx="17172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13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35" name="テキスト ボックス 53"/>
          <p:cNvSpPr txBox="1"/>
          <p:nvPr/>
        </p:nvSpPr>
        <p:spPr>
          <a:xfrm flipH="1">
            <a:off x="3125274" y="3029044"/>
            <a:ext cx="17172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14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36" name="テキスト ボックス 54"/>
          <p:cNvSpPr txBox="1"/>
          <p:nvPr/>
        </p:nvSpPr>
        <p:spPr>
          <a:xfrm flipH="1">
            <a:off x="3111378" y="3048289"/>
            <a:ext cx="17172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15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1137" name="直線コネクタ 36"/>
          <p:cNvCxnSpPr>
            <a:cxnSpLocks/>
          </p:cNvCxnSpPr>
          <p:nvPr/>
        </p:nvCxnSpPr>
        <p:spPr>
          <a:xfrm>
            <a:off x="8417609" y="427522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1" name="直線コネクタ 57"/>
          <p:cNvCxnSpPr>
            <a:cxnSpLocks/>
          </p:cNvCxnSpPr>
          <p:nvPr/>
        </p:nvCxnSpPr>
        <p:spPr>
          <a:xfrm>
            <a:off x="8421112" y="336082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3" name="テキスト ボックス 59"/>
          <p:cNvSpPr txBox="1"/>
          <p:nvPr/>
        </p:nvSpPr>
        <p:spPr>
          <a:xfrm>
            <a:off x="7795597" y="410594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44" name="テキスト ボックス 60"/>
          <p:cNvSpPr txBox="1"/>
          <p:nvPr/>
        </p:nvSpPr>
        <p:spPr>
          <a:xfrm>
            <a:off x="7795597" y="3192184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511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25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25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xit" presetSubtype="1" fill="hold" grpId="0" nodeType="withEffect">
                                  <p:stCondLst>
                                    <p:cond delay="147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5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3" grpId="0" animBg="1"/>
      <p:bldP spid="1113" grpId="1" animBg="1"/>
      <p:bldP spid="1114" grpId="0" animBg="1"/>
      <p:bldP spid="1115" grpId="0" animBg="1"/>
      <p:bldP spid="1121" grpId="0"/>
      <p:bldP spid="1122" grpId="0"/>
      <p:bldP spid="1122" grpId="1"/>
      <p:bldP spid="1123" grpId="0"/>
      <p:bldP spid="1123" grpId="1"/>
      <p:bldP spid="1124" grpId="0"/>
      <p:bldP spid="1124" grpId="1"/>
      <p:bldP spid="1125" grpId="0"/>
      <p:bldP spid="1125" grpId="1"/>
      <p:bldP spid="1126" grpId="0"/>
      <p:bldP spid="1126" grpId="1"/>
      <p:bldP spid="1127" grpId="0"/>
      <p:bldP spid="1127" grpId="1"/>
      <p:bldP spid="1128" grpId="0"/>
      <p:bldP spid="1128" grpId="1"/>
      <p:bldP spid="1129" grpId="0"/>
      <p:bldP spid="1129" grpId="1"/>
      <p:bldP spid="1130" grpId="0"/>
      <p:bldP spid="1130" grpId="1"/>
      <p:bldP spid="1131" grpId="0"/>
      <p:bldP spid="1131" grpId="1"/>
      <p:bldP spid="1132" grpId="0"/>
      <p:bldP spid="1132" grpId="1"/>
      <p:bldP spid="1133" grpId="0"/>
      <p:bldP spid="1133" grpId="1"/>
      <p:bldP spid="1134" grpId="0"/>
      <p:bldP spid="1134" grpId="1"/>
      <p:bldP spid="1135" grpId="0"/>
      <p:bldP spid="1135" grpId="1"/>
      <p:bldP spid="11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テキスト ボックス 5"/>
          <p:cNvSpPr txBox="1"/>
          <p:nvPr/>
        </p:nvSpPr>
        <p:spPr>
          <a:xfrm>
            <a:off x="0" y="8341"/>
            <a:ext cx="12192000" cy="7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水槽に水を入れてみよう</a:t>
            </a:r>
          </a:p>
        </p:txBody>
      </p:sp>
      <p:cxnSp>
        <p:nvCxnSpPr>
          <p:cNvPr id="1108" name="直線コネクタ 15"/>
          <p:cNvCxnSpPr>
            <a:cxnSpLocks/>
          </p:cNvCxnSpPr>
          <p:nvPr/>
        </p:nvCxnSpPr>
        <p:spPr>
          <a:xfrm>
            <a:off x="11205399" y="2467619"/>
            <a:ext cx="1" cy="3600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9" name="直線コネクタ 16"/>
          <p:cNvCxnSpPr>
            <a:cxnSpLocks/>
          </p:cNvCxnSpPr>
          <p:nvPr/>
        </p:nvCxnSpPr>
        <p:spPr>
          <a:xfrm>
            <a:off x="8396467" y="6053289"/>
            <a:ext cx="2844165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0" name="直線コネクタ 17"/>
          <p:cNvCxnSpPr>
            <a:cxnSpLocks/>
          </p:cNvCxnSpPr>
          <p:nvPr/>
        </p:nvCxnSpPr>
        <p:spPr>
          <a:xfrm flipH="1">
            <a:off x="8436152" y="2467619"/>
            <a:ext cx="0" cy="3600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1" name="直線コネクタ 22"/>
          <p:cNvCxnSpPr>
            <a:cxnSpLocks/>
          </p:cNvCxnSpPr>
          <p:nvPr/>
        </p:nvCxnSpPr>
        <p:spPr>
          <a:xfrm flipV="1">
            <a:off x="10855994" y="1637124"/>
            <a:ext cx="435006" cy="61622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2" name="直線コネクタ 24"/>
          <p:cNvCxnSpPr>
            <a:cxnSpLocks/>
          </p:cNvCxnSpPr>
          <p:nvPr/>
        </p:nvCxnSpPr>
        <p:spPr>
          <a:xfrm flipV="1">
            <a:off x="11165672" y="1828398"/>
            <a:ext cx="442428" cy="63197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3" name="正方形/長方形 25"/>
          <p:cNvSpPr/>
          <p:nvPr/>
        </p:nvSpPr>
        <p:spPr>
          <a:xfrm rot="2109125" flipV="1">
            <a:off x="11054772" y="1658837"/>
            <a:ext cx="363428" cy="7747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正方形/長方形 26"/>
          <p:cNvSpPr/>
          <p:nvPr/>
        </p:nvSpPr>
        <p:spPr>
          <a:xfrm>
            <a:off x="8471513" y="5056765"/>
            <a:ext cx="2700000" cy="961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正方形/長方形 27"/>
          <p:cNvSpPr/>
          <p:nvPr/>
        </p:nvSpPr>
        <p:spPr>
          <a:xfrm>
            <a:off x="8471513" y="2467619"/>
            <a:ext cx="2700000" cy="2628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16" name="直線コネクタ 12"/>
          <p:cNvCxnSpPr>
            <a:cxnSpLocks/>
          </p:cNvCxnSpPr>
          <p:nvPr/>
        </p:nvCxnSpPr>
        <p:spPr>
          <a:xfrm>
            <a:off x="8413782" y="516930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7" name="テキスト ボックス 28"/>
          <p:cNvSpPr txBox="1"/>
          <p:nvPr/>
        </p:nvSpPr>
        <p:spPr>
          <a:xfrm>
            <a:off x="7795597" y="501018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10cm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19" name="テキスト ボックス 38"/>
          <p:cNvSpPr txBox="1"/>
          <p:nvPr/>
        </p:nvSpPr>
        <p:spPr>
          <a:xfrm>
            <a:off x="7795597" y="229840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40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0" name="正方形/長方形 23"/>
          <p:cNvSpPr/>
          <p:nvPr/>
        </p:nvSpPr>
        <p:spPr>
          <a:xfrm>
            <a:off x="1645920" y="2946400"/>
            <a:ext cx="4937757" cy="22499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ja-JP" altLang="en-US" sz="5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分</a:t>
            </a:r>
            <a:endParaRPr kumimoji="1" lang="ja-JP" altLang="en-US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1" name="テキスト ボックス 39"/>
          <p:cNvSpPr txBox="1"/>
          <p:nvPr/>
        </p:nvSpPr>
        <p:spPr>
          <a:xfrm flipH="1">
            <a:off x="3142576" y="3022632"/>
            <a:ext cx="19444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０</a:t>
            </a:r>
          </a:p>
        </p:txBody>
      </p:sp>
      <p:sp>
        <p:nvSpPr>
          <p:cNvPr id="1122" name="テキスト ボックス 40"/>
          <p:cNvSpPr txBox="1"/>
          <p:nvPr/>
        </p:nvSpPr>
        <p:spPr>
          <a:xfrm flipH="1">
            <a:off x="3467197" y="3031009"/>
            <a:ext cx="11392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3" name="テキスト ボックス 41"/>
          <p:cNvSpPr txBox="1"/>
          <p:nvPr/>
        </p:nvSpPr>
        <p:spPr>
          <a:xfrm flipH="1">
            <a:off x="3504049" y="3009802"/>
            <a:ext cx="113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4" name="テキスト ボックス 42"/>
          <p:cNvSpPr txBox="1"/>
          <p:nvPr/>
        </p:nvSpPr>
        <p:spPr>
          <a:xfrm flipH="1">
            <a:off x="3498200" y="3016217"/>
            <a:ext cx="113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5" name="テキスト ボックス 43"/>
          <p:cNvSpPr txBox="1"/>
          <p:nvPr/>
        </p:nvSpPr>
        <p:spPr>
          <a:xfrm flipH="1">
            <a:off x="3482698" y="3073204"/>
            <a:ext cx="113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4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6" name="テキスト ボックス 44"/>
          <p:cNvSpPr txBox="1"/>
          <p:nvPr/>
        </p:nvSpPr>
        <p:spPr>
          <a:xfrm flipH="1">
            <a:off x="3537992" y="2988814"/>
            <a:ext cx="113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5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7" name="テキスト ボックス 45"/>
          <p:cNvSpPr txBox="1"/>
          <p:nvPr/>
        </p:nvSpPr>
        <p:spPr>
          <a:xfrm flipH="1">
            <a:off x="3552840" y="3016217"/>
            <a:ext cx="113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6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8" name="テキスト ボックス 46"/>
          <p:cNvSpPr txBox="1"/>
          <p:nvPr/>
        </p:nvSpPr>
        <p:spPr>
          <a:xfrm flipH="1">
            <a:off x="3521177" y="3030900"/>
            <a:ext cx="113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7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9" name="テキスト ボックス 47"/>
          <p:cNvSpPr txBox="1"/>
          <p:nvPr/>
        </p:nvSpPr>
        <p:spPr>
          <a:xfrm flipH="1">
            <a:off x="3544678" y="3035462"/>
            <a:ext cx="113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8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30" name="テキスト ボックス 48"/>
          <p:cNvSpPr txBox="1"/>
          <p:nvPr/>
        </p:nvSpPr>
        <p:spPr>
          <a:xfrm flipH="1">
            <a:off x="3510062" y="3061119"/>
            <a:ext cx="113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9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31" name="テキスト ボックス 49"/>
          <p:cNvSpPr txBox="1"/>
          <p:nvPr/>
        </p:nvSpPr>
        <p:spPr>
          <a:xfrm flipH="1">
            <a:off x="3097056" y="3061119"/>
            <a:ext cx="17172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10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32" name="テキスト ボックス 50"/>
          <p:cNvSpPr txBox="1"/>
          <p:nvPr/>
        </p:nvSpPr>
        <p:spPr>
          <a:xfrm flipH="1">
            <a:off x="3112887" y="3048289"/>
            <a:ext cx="17172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11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33" name="テキスト ボックス 51"/>
          <p:cNvSpPr txBox="1"/>
          <p:nvPr/>
        </p:nvSpPr>
        <p:spPr>
          <a:xfrm flipH="1">
            <a:off x="3105185" y="3073204"/>
            <a:ext cx="17172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12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34" name="テキスト ボックス 52"/>
          <p:cNvSpPr txBox="1"/>
          <p:nvPr/>
        </p:nvSpPr>
        <p:spPr>
          <a:xfrm flipH="1">
            <a:off x="3104971" y="3070763"/>
            <a:ext cx="17172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13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35" name="テキスト ボックス 53"/>
          <p:cNvSpPr txBox="1"/>
          <p:nvPr/>
        </p:nvSpPr>
        <p:spPr>
          <a:xfrm flipH="1">
            <a:off x="3125274" y="3029044"/>
            <a:ext cx="17172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14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36" name="テキスト ボックス 54"/>
          <p:cNvSpPr txBox="1"/>
          <p:nvPr/>
        </p:nvSpPr>
        <p:spPr>
          <a:xfrm flipH="1">
            <a:off x="3111378" y="3048289"/>
            <a:ext cx="17172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15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1137" name="直線コネクタ 36"/>
          <p:cNvCxnSpPr>
            <a:cxnSpLocks/>
          </p:cNvCxnSpPr>
          <p:nvPr/>
        </p:nvCxnSpPr>
        <p:spPr>
          <a:xfrm>
            <a:off x="8417609" y="427522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8" name="直線コネクタ 37"/>
          <p:cNvCxnSpPr>
            <a:cxnSpLocks/>
          </p:cNvCxnSpPr>
          <p:nvPr/>
        </p:nvCxnSpPr>
        <p:spPr>
          <a:xfrm>
            <a:off x="8421112" y="561634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9" name="直線コネクタ 55"/>
          <p:cNvCxnSpPr>
            <a:cxnSpLocks/>
          </p:cNvCxnSpPr>
          <p:nvPr/>
        </p:nvCxnSpPr>
        <p:spPr>
          <a:xfrm>
            <a:off x="8410952" y="472226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0" name="直線コネクタ 56"/>
          <p:cNvCxnSpPr>
            <a:cxnSpLocks/>
          </p:cNvCxnSpPr>
          <p:nvPr/>
        </p:nvCxnSpPr>
        <p:spPr>
          <a:xfrm>
            <a:off x="8421112" y="380786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1" name="直線コネクタ 57"/>
          <p:cNvCxnSpPr>
            <a:cxnSpLocks/>
          </p:cNvCxnSpPr>
          <p:nvPr/>
        </p:nvCxnSpPr>
        <p:spPr>
          <a:xfrm>
            <a:off x="8421112" y="336082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2" name="直線コネクタ 58"/>
          <p:cNvCxnSpPr>
            <a:cxnSpLocks/>
          </p:cNvCxnSpPr>
          <p:nvPr/>
        </p:nvCxnSpPr>
        <p:spPr>
          <a:xfrm>
            <a:off x="8410952" y="290362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3" name="テキスト ボックス 59"/>
          <p:cNvSpPr txBox="1"/>
          <p:nvPr/>
        </p:nvSpPr>
        <p:spPr>
          <a:xfrm>
            <a:off x="7795597" y="410594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44" name="テキスト ボックス 60"/>
          <p:cNvSpPr txBox="1"/>
          <p:nvPr/>
        </p:nvSpPr>
        <p:spPr>
          <a:xfrm>
            <a:off x="7795597" y="3192184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2" name="テキスト ボックス 28">
            <a:extLst>
              <a:ext uri="{FF2B5EF4-FFF2-40B4-BE49-F238E27FC236}">
                <a16:creationId xmlns:a16="http://schemas.microsoft.com/office/drawing/2014/main" id="{421E8DB0-A7FB-4C16-AF3F-A161350E5347}"/>
              </a:ext>
            </a:extLst>
          </p:cNvPr>
          <p:cNvSpPr txBox="1"/>
          <p:nvPr/>
        </p:nvSpPr>
        <p:spPr>
          <a:xfrm>
            <a:off x="7795597" y="543697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5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3" name="テキスト ボックス 28">
            <a:extLst>
              <a:ext uri="{FF2B5EF4-FFF2-40B4-BE49-F238E27FC236}">
                <a16:creationId xmlns:a16="http://schemas.microsoft.com/office/drawing/2014/main" id="{4769CF2C-94C8-4C3E-A88E-C0470A1DF37F}"/>
              </a:ext>
            </a:extLst>
          </p:cNvPr>
          <p:cNvSpPr txBox="1"/>
          <p:nvPr/>
        </p:nvSpPr>
        <p:spPr>
          <a:xfrm>
            <a:off x="7795597" y="453971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15cm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4" name="テキスト ボックス 28">
            <a:extLst>
              <a:ext uri="{FF2B5EF4-FFF2-40B4-BE49-F238E27FC236}">
                <a16:creationId xmlns:a16="http://schemas.microsoft.com/office/drawing/2014/main" id="{78559963-3637-4E1B-9CA5-9FA32EE23CC0}"/>
              </a:ext>
            </a:extLst>
          </p:cNvPr>
          <p:cNvSpPr txBox="1"/>
          <p:nvPr/>
        </p:nvSpPr>
        <p:spPr>
          <a:xfrm>
            <a:off x="7795597" y="365175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25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5" name="テキスト ボックス 28">
            <a:extLst>
              <a:ext uri="{FF2B5EF4-FFF2-40B4-BE49-F238E27FC236}">
                <a16:creationId xmlns:a16="http://schemas.microsoft.com/office/drawing/2014/main" id="{F585608E-A148-4059-9E49-2AD7AC70354B}"/>
              </a:ext>
            </a:extLst>
          </p:cNvPr>
          <p:cNvSpPr txBox="1"/>
          <p:nvPr/>
        </p:nvSpPr>
        <p:spPr>
          <a:xfrm>
            <a:off x="7787129" y="274339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35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689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25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25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xit" presetSubtype="1" fill="hold" grpId="0" nodeType="withEffect">
                                  <p:stCondLst>
                                    <p:cond delay="147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5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3" grpId="0" animBg="1"/>
      <p:bldP spid="1113" grpId="1" animBg="1"/>
      <p:bldP spid="1114" grpId="0" animBg="1"/>
      <p:bldP spid="1115" grpId="0" animBg="1"/>
      <p:bldP spid="1121" grpId="0"/>
      <p:bldP spid="1122" grpId="0"/>
      <p:bldP spid="1122" grpId="1"/>
      <p:bldP spid="1123" grpId="0"/>
      <p:bldP spid="1123" grpId="1"/>
      <p:bldP spid="1124" grpId="0"/>
      <p:bldP spid="1124" grpId="1"/>
      <p:bldP spid="1125" grpId="0"/>
      <p:bldP spid="1125" grpId="1"/>
      <p:bldP spid="1126" grpId="0"/>
      <p:bldP spid="1126" grpId="1"/>
      <p:bldP spid="1127" grpId="0"/>
      <p:bldP spid="1127" grpId="1"/>
      <p:bldP spid="1128" grpId="0"/>
      <p:bldP spid="1128" grpId="1"/>
      <p:bldP spid="1129" grpId="0"/>
      <p:bldP spid="1129" grpId="1"/>
      <p:bldP spid="1130" grpId="0"/>
      <p:bldP spid="1130" grpId="1"/>
      <p:bldP spid="1131" grpId="0"/>
      <p:bldP spid="1131" grpId="1"/>
      <p:bldP spid="1132" grpId="0"/>
      <p:bldP spid="1132" grpId="1"/>
      <p:bldP spid="1133" grpId="0"/>
      <p:bldP spid="1133" grpId="1"/>
      <p:bldP spid="1134" grpId="0"/>
      <p:bldP spid="1134" grpId="1"/>
      <p:bldP spid="1135" grpId="0"/>
      <p:bldP spid="1135" grpId="1"/>
      <p:bldP spid="11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テキスト ボックス 5"/>
          <p:cNvSpPr txBox="1"/>
          <p:nvPr/>
        </p:nvSpPr>
        <p:spPr>
          <a:xfrm>
            <a:off x="0" y="8341"/>
            <a:ext cx="12192000" cy="7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水槽に水を入れてみよう</a:t>
            </a:r>
          </a:p>
        </p:txBody>
      </p:sp>
      <p:cxnSp>
        <p:nvCxnSpPr>
          <p:cNvPr id="1363" name="直線コネクタ 15"/>
          <p:cNvCxnSpPr>
            <a:cxnSpLocks/>
          </p:cNvCxnSpPr>
          <p:nvPr/>
        </p:nvCxnSpPr>
        <p:spPr>
          <a:xfrm>
            <a:off x="11207025" y="2467619"/>
            <a:ext cx="0" cy="3600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4" name="直線コネクタ 16"/>
          <p:cNvCxnSpPr>
            <a:cxnSpLocks/>
          </p:cNvCxnSpPr>
          <p:nvPr/>
        </p:nvCxnSpPr>
        <p:spPr>
          <a:xfrm>
            <a:off x="8396467" y="6061226"/>
            <a:ext cx="284416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5" name="直線コネクタ 17"/>
          <p:cNvCxnSpPr>
            <a:cxnSpLocks/>
          </p:cNvCxnSpPr>
          <p:nvPr/>
        </p:nvCxnSpPr>
        <p:spPr>
          <a:xfrm flipH="1">
            <a:off x="8436152" y="2467619"/>
            <a:ext cx="0" cy="3600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6" name="直線コネクタ 22"/>
          <p:cNvCxnSpPr>
            <a:cxnSpLocks/>
          </p:cNvCxnSpPr>
          <p:nvPr/>
        </p:nvCxnSpPr>
        <p:spPr>
          <a:xfrm flipV="1">
            <a:off x="10855994" y="1626119"/>
            <a:ext cx="435006" cy="61622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7" name="直線コネクタ 24"/>
          <p:cNvCxnSpPr>
            <a:cxnSpLocks/>
          </p:cNvCxnSpPr>
          <p:nvPr/>
        </p:nvCxnSpPr>
        <p:spPr>
          <a:xfrm flipV="1">
            <a:off x="11165672" y="1817393"/>
            <a:ext cx="442428" cy="63197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68" name="正方形/長方形 25"/>
          <p:cNvSpPr/>
          <p:nvPr/>
        </p:nvSpPr>
        <p:spPr>
          <a:xfrm rot="2109125" flipV="1">
            <a:off x="11054772" y="1647832"/>
            <a:ext cx="363428" cy="7747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正方形/長方形 26"/>
          <p:cNvSpPr/>
          <p:nvPr/>
        </p:nvSpPr>
        <p:spPr>
          <a:xfrm>
            <a:off x="8471513" y="5063715"/>
            <a:ext cx="2700000" cy="9601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正方形/長方形 27"/>
          <p:cNvSpPr/>
          <p:nvPr/>
        </p:nvSpPr>
        <p:spPr>
          <a:xfrm>
            <a:off x="8471513" y="2467619"/>
            <a:ext cx="2700000" cy="2628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71" name="直線コネクタ 12"/>
          <p:cNvCxnSpPr>
            <a:cxnSpLocks/>
          </p:cNvCxnSpPr>
          <p:nvPr/>
        </p:nvCxnSpPr>
        <p:spPr>
          <a:xfrm>
            <a:off x="8413782" y="516930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72" name="テキスト ボックス 28"/>
          <p:cNvSpPr txBox="1"/>
          <p:nvPr/>
        </p:nvSpPr>
        <p:spPr>
          <a:xfrm>
            <a:off x="7795597" y="502530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10cm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74" name="テキスト ボックス 38"/>
          <p:cNvSpPr txBox="1"/>
          <p:nvPr/>
        </p:nvSpPr>
        <p:spPr>
          <a:xfrm>
            <a:off x="7795597" y="229840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40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75" name="正方形/長方形 23"/>
          <p:cNvSpPr/>
          <p:nvPr/>
        </p:nvSpPr>
        <p:spPr>
          <a:xfrm>
            <a:off x="1645920" y="2946400"/>
            <a:ext cx="4937757" cy="22499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kumimoji="1" lang="ja-JP" altLang="en-US" sz="5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分</a:t>
            </a:r>
            <a:endParaRPr kumimoji="1" lang="ja-JP" altLang="en-US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76" name="テキスト ボックス 39"/>
          <p:cNvSpPr txBox="1"/>
          <p:nvPr/>
        </p:nvSpPr>
        <p:spPr>
          <a:xfrm flipH="1">
            <a:off x="3142576" y="3022632"/>
            <a:ext cx="19444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０</a:t>
            </a:r>
          </a:p>
        </p:txBody>
      </p:sp>
      <p:sp>
        <p:nvSpPr>
          <p:cNvPr id="1377" name="テキスト ボックス 40"/>
          <p:cNvSpPr txBox="1"/>
          <p:nvPr/>
        </p:nvSpPr>
        <p:spPr>
          <a:xfrm flipH="1">
            <a:off x="3467197" y="3031009"/>
            <a:ext cx="11392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78" name="テキスト ボックス 41"/>
          <p:cNvSpPr txBox="1"/>
          <p:nvPr/>
        </p:nvSpPr>
        <p:spPr>
          <a:xfrm flipH="1">
            <a:off x="3504049" y="3009802"/>
            <a:ext cx="113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79" name="テキスト ボックス 42"/>
          <p:cNvSpPr txBox="1"/>
          <p:nvPr/>
        </p:nvSpPr>
        <p:spPr>
          <a:xfrm flipH="1">
            <a:off x="3498200" y="3016217"/>
            <a:ext cx="113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80" name="テキスト ボックス 43"/>
          <p:cNvSpPr txBox="1"/>
          <p:nvPr/>
        </p:nvSpPr>
        <p:spPr>
          <a:xfrm flipH="1">
            <a:off x="3482698" y="3073204"/>
            <a:ext cx="113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4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81" name="テキスト ボックス 44"/>
          <p:cNvSpPr txBox="1"/>
          <p:nvPr/>
        </p:nvSpPr>
        <p:spPr>
          <a:xfrm flipH="1">
            <a:off x="3537992" y="2988814"/>
            <a:ext cx="113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5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82" name="テキスト ボックス 45"/>
          <p:cNvSpPr txBox="1"/>
          <p:nvPr/>
        </p:nvSpPr>
        <p:spPr>
          <a:xfrm flipH="1">
            <a:off x="3552840" y="3016217"/>
            <a:ext cx="113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6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83" name="テキスト ボックス 46"/>
          <p:cNvSpPr txBox="1"/>
          <p:nvPr/>
        </p:nvSpPr>
        <p:spPr>
          <a:xfrm flipH="1">
            <a:off x="3521177" y="3030900"/>
            <a:ext cx="113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7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84" name="テキスト ボックス 47"/>
          <p:cNvSpPr txBox="1"/>
          <p:nvPr/>
        </p:nvSpPr>
        <p:spPr>
          <a:xfrm flipH="1">
            <a:off x="3544678" y="3035462"/>
            <a:ext cx="113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8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85" name="テキスト ボックス 48"/>
          <p:cNvSpPr txBox="1"/>
          <p:nvPr/>
        </p:nvSpPr>
        <p:spPr>
          <a:xfrm flipH="1">
            <a:off x="3510062" y="3061119"/>
            <a:ext cx="113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9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86" name="テキスト ボックス 49"/>
          <p:cNvSpPr txBox="1"/>
          <p:nvPr/>
        </p:nvSpPr>
        <p:spPr>
          <a:xfrm flipH="1">
            <a:off x="3097056" y="3061119"/>
            <a:ext cx="17172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10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87" name="テキスト ボックス 50"/>
          <p:cNvSpPr txBox="1"/>
          <p:nvPr/>
        </p:nvSpPr>
        <p:spPr>
          <a:xfrm flipH="1">
            <a:off x="3112887" y="3048289"/>
            <a:ext cx="17172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11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88" name="テキスト ボックス 51"/>
          <p:cNvSpPr txBox="1"/>
          <p:nvPr/>
        </p:nvSpPr>
        <p:spPr>
          <a:xfrm flipH="1">
            <a:off x="3105185" y="3073204"/>
            <a:ext cx="17172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12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89" name="テキスト ボックス 52"/>
          <p:cNvSpPr txBox="1"/>
          <p:nvPr/>
        </p:nvSpPr>
        <p:spPr>
          <a:xfrm flipH="1">
            <a:off x="3104971" y="3070763"/>
            <a:ext cx="17172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13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90" name="テキスト ボックス 53"/>
          <p:cNvSpPr txBox="1"/>
          <p:nvPr/>
        </p:nvSpPr>
        <p:spPr>
          <a:xfrm flipH="1">
            <a:off x="3125274" y="3029044"/>
            <a:ext cx="17172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14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91" name="テキスト ボックス 54"/>
          <p:cNvSpPr txBox="1"/>
          <p:nvPr/>
        </p:nvSpPr>
        <p:spPr>
          <a:xfrm flipH="1">
            <a:off x="3111378" y="3048289"/>
            <a:ext cx="17172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15</a:t>
            </a:r>
            <a:endParaRPr kumimoji="1" lang="ja-JP" altLang="en-US" sz="9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1392" name="直線コネクタ 36"/>
          <p:cNvCxnSpPr>
            <a:cxnSpLocks/>
          </p:cNvCxnSpPr>
          <p:nvPr/>
        </p:nvCxnSpPr>
        <p:spPr>
          <a:xfrm>
            <a:off x="8417609" y="427522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3" name="直線コネクタ 37"/>
          <p:cNvCxnSpPr>
            <a:cxnSpLocks/>
          </p:cNvCxnSpPr>
          <p:nvPr/>
        </p:nvCxnSpPr>
        <p:spPr>
          <a:xfrm>
            <a:off x="8421112" y="561634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4" name="直線コネクタ 55"/>
          <p:cNvCxnSpPr>
            <a:cxnSpLocks/>
          </p:cNvCxnSpPr>
          <p:nvPr/>
        </p:nvCxnSpPr>
        <p:spPr>
          <a:xfrm>
            <a:off x="8410952" y="472226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5" name="直線コネクタ 56"/>
          <p:cNvCxnSpPr>
            <a:cxnSpLocks/>
          </p:cNvCxnSpPr>
          <p:nvPr/>
        </p:nvCxnSpPr>
        <p:spPr>
          <a:xfrm>
            <a:off x="8421112" y="380786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6" name="直線コネクタ 57"/>
          <p:cNvCxnSpPr>
            <a:cxnSpLocks/>
          </p:cNvCxnSpPr>
          <p:nvPr/>
        </p:nvCxnSpPr>
        <p:spPr>
          <a:xfrm>
            <a:off x="8421112" y="336082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7" name="直線コネクタ 58"/>
          <p:cNvCxnSpPr>
            <a:cxnSpLocks/>
          </p:cNvCxnSpPr>
          <p:nvPr/>
        </p:nvCxnSpPr>
        <p:spPr>
          <a:xfrm>
            <a:off x="8410952" y="290362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98" name="テキスト ボックス 59"/>
          <p:cNvSpPr txBox="1"/>
          <p:nvPr/>
        </p:nvSpPr>
        <p:spPr>
          <a:xfrm>
            <a:off x="7795597" y="410594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99" name="テキスト ボックス 60"/>
          <p:cNvSpPr txBox="1"/>
          <p:nvPr/>
        </p:nvSpPr>
        <p:spPr>
          <a:xfrm>
            <a:off x="7795597" y="3192184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1403" name="直線コネクタ 291"/>
          <p:cNvCxnSpPr>
            <a:cxnSpLocks/>
          </p:cNvCxnSpPr>
          <p:nvPr/>
        </p:nvCxnSpPr>
        <p:spPr>
          <a:xfrm>
            <a:off x="8414992" y="5079799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04" name="テキスト ボックス 292"/>
          <p:cNvSpPr txBox="1"/>
          <p:nvPr/>
        </p:nvSpPr>
        <p:spPr>
          <a:xfrm>
            <a:off x="7796807" y="4845087"/>
            <a:ext cx="593249" cy="3376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12cm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991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250"/>
                                        <p:tgtEl>
                                          <p:spTgt spid="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250"/>
                                        <p:tgtEl>
                                          <p:spTgt spid="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xit" presetSubtype="1" fill="hold" grpId="0" nodeType="withEffect">
                                  <p:stCondLst>
                                    <p:cond delay="147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5" dur="500"/>
                                        <p:tgtEl>
                                          <p:spTgt spid="1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8" grpId="0" animBg="1" autoUpdateAnimBg="0"/>
      <p:bldP spid="1368" grpId="1" animBg="1" autoUpdateAnimBg="0"/>
      <p:bldP spid="1369" grpId="0" animBg="1" autoUpdateAnimBg="0"/>
      <p:bldP spid="1370" grpId="0" animBg="1" autoUpdateAnimBg="0"/>
      <p:bldP spid="1376" grpId="0" autoUpdateAnimBg="0"/>
      <p:bldP spid="1377" grpId="0" autoUpdateAnimBg="0"/>
      <p:bldP spid="1377" grpId="1" autoUpdateAnimBg="0"/>
      <p:bldP spid="1378" grpId="0" autoUpdateAnimBg="0"/>
      <p:bldP spid="1378" grpId="1" autoUpdateAnimBg="0"/>
      <p:bldP spid="1379" grpId="0" autoUpdateAnimBg="0"/>
      <p:bldP spid="1379" grpId="1" autoUpdateAnimBg="0"/>
      <p:bldP spid="1380" grpId="0" autoUpdateAnimBg="0"/>
      <p:bldP spid="1380" grpId="1" autoUpdateAnimBg="0"/>
      <p:bldP spid="1381" grpId="0" autoUpdateAnimBg="0"/>
      <p:bldP spid="1381" grpId="1" autoUpdateAnimBg="0"/>
      <p:bldP spid="1382" grpId="0" autoUpdateAnimBg="0"/>
      <p:bldP spid="1382" grpId="1" autoUpdateAnimBg="0"/>
      <p:bldP spid="1383" grpId="0" autoUpdateAnimBg="0"/>
      <p:bldP spid="1383" grpId="1" autoUpdateAnimBg="0"/>
      <p:bldP spid="1384" grpId="0" autoUpdateAnimBg="0"/>
      <p:bldP spid="1384" grpId="1" autoUpdateAnimBg="0"/>
      <p:bldP spid="1385" grpId="0" autoUpdateAnimBg="0"/>
      <p:bldP spid="1385" grpId="1" autoUpdateAnimBg="0"/>
      <p:bldP spid="1386" grpId="0" autoUpdateAnimBg="0"/>
      <p:bldP spid="1386" grpId="1" autoUpdateAnimBg="0"/>
      <p:bldP spid="1387" grpId="0" autoUpdateAnimBg="0"/>
      <p:bldP spid="1387" grpId="1" autoUpdateAnimBg="0"/>
      <p:bldP spid="1388" grpId="0" autoUpdateAnimBg="0"/>
      <p:bldP spid="1388" grpId="1" autoUpdateAnimBg="0"/>
      <p:bldP spid="1389" grpId="0" autoUpdateAnimBg="0"/>
      <p:bldP spid="1389" grpId="1" autoUpdateAnimBg="0"/>
      <p:bldP spid="1390" grpId="0" autoUpdateAnimBg="0"/>
      <p:bldP spid="1390" grpId="1" autoUpdateAnimBg="0"/>
      <p:bldP spid="139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テキスト ボックス 5"/>
          <p:cNvSpPr txBox="1"/>
          <p:nvPr/>
        </p:nvSpPr>
        <p:spPr>
          <a:xfrm>
            <a:off x="0" y="8341"/>
            <a:ext cx="12192000" cy="7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水槽に水を入れてみよう</a:t>
            </a:r>
          </a:p>
        </p:txBody>
      </p:sp>
      <p:cxnSp>
        <p:nvCxnSpPr>
          <p:cNvPr id="1189" name="直線コネクタ 15"/>
          <p:cNvCxnSpPr>
            <a:cxnSpLocks/>
          </p:cNvCxnSpPr>
          <p:nvPr/>
        </p:nvCxnSpPr>
        <p:spPr>
          <a:xfrm>
            <a:off x="11213336" y="2467679"/>
            <a:ext cx="1" cy="3600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0" name="直線コネクタ 16"/>
          <p:cNvCxnSpPr>
            <a:cxnSpLocks/>
          </p:cNvCxnSpPr>
          <p:nvPr/>
        </p:nvCxnSpPr>
        <p:spPr>
          <a:xfrm>
            <a:off x="8436152" y="6063449"/>
            <a:ext cx="278606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1" name="直線コネクタ 17"/>
          <p:cNvCxnSpPr>
            <a:cxnSpLocks/>
          </p:cNvCxnSpPr>
          <p:nvPr/>
        </p:nvCxnSpPr>
        <p:spPr>
          <a:xfrm flipH="1">
            <a:off x="8436152" y="2467679"/>
            <a:ext cx="0" cy="3600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2" name="直線コネクタ 22"/>
          <p:cNvCxnSpPr>
            <a:cxnSpLocks/>
          </p:cNvCxnSpPr>
          <p:nvPr/>
        </p:nvCxnSpPr>
        <p:spPr>
          <a:xfrm flipV="1">
            <a:off x="10863324" y="1636213"/>
            <a:ext cx="435006" cy="61622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3" name="直線コネクタ 24"/>
          <p:cNvCxnSpPr>
            <a:cxnSpLocks/>
          </p:cNvCxnSpPr>
          <p:nvPr/>
        </p:nvCxnSpPr>
        <p:spPr>
          <a:xfrm flipV="1">
            <a:off x="11173002" y="1827487"/>
            <a:ext cx="442428" cy="63197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94" name="正方形/長方形 25"/>
          <p:cNvSpPr/>
          <p:nvPr/>
        </p:nvSpPr>
        <p:spPr>
          <a:xfrm rot="2109125" flipV="1">
            <a:off x="11062102" y="1657926"/>
            <a:ext cx="363428" cy="7747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正方形/長方形 26"/>
          <p:cNvSpPr/>
          <p:nvPr/>
        </p:nvSpPr>
        <p:spPr>
          <a:xfrm>
            <a:off x="8473393" y="5011890"/>
            <a:ext cx="2700000" cy="104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正方形/長方形 27"/>
          <p:cNvSpPr/>
          <p:nvPr/>
        </p:nvSpPr>
        <p:spPr>
          <a:xfrm>
            <a:off x="8473393" y="2467680"/>
            <a:ext cx="2700000" cy="25593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97" name="直線コネクタ 12"/>
          <p:cNvCxnSpPr>
            <a:cxnSpLocks/>
          </p:cNvCxnSpPr>
          <p:nvPr/>
        </p:nvCxnSpPr>
        <p:spPr>
          <a:xfrm>
            <a:off x="8413782" y="516930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98" name="テキスト ボックス 28"/>
          <p:cNvSpPr txBox="1"/>
          <p:nvPr/>
        </p:nvSpPr>
        <p:spPr>
          <a:xfrm>
            <a:off x="7795597" y="499366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10cm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00" name="テキスト ボックス 38"/>
          <p:cNvSpPr txBox="1"/>
          <p:nvPr/>
        </p:nvSpPr>
        <p:spPr>
          <a:xfrm>
            <a:off x="7795597" y="229840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40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1201" name="直線コネクタ 36"/>
          <p:cNvCxnSpPr>
            <a:cxnSpLocks/>
          </p:cNvCxnSpPr>
          <p:nvPr/>
        </p:nvCxnSpPr>
        <p:spPr>
          <a:xfrm>
            <a:off x="8417609" y="427522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2" name="直線コネクタ 37"/>
          <p:cNvCxnSpPr>
            <a:cxnSpLocks/>
          </p:cNvCxnSpPr>
          <p:nvPr/>
        </p:nvCxnSpPr>
        <p:spPr>
          <a:xfrm>
            <a:off x="8421112" y="561634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3" name="直線コネクタ 55"/>
          <p:cNvCxnSpPr>
            <a:cxnSpLocks/>
          </p:cNvCxnSpPr>
          <p:nvPr/>
        </p:nvCxnSpPr>
        <p:spPr>
          <a:xfrm>
            <a:off x="8410952" y="4722263"/>
            <a:ext cx="28080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4" name="直線コネクタ 56"/>
          <p:cNvCxnSpPr>
            <a:cxnSpLocks/>
          </p:cNvCxnSpPr>
          <p:nvPr/>
        </p:nvCxnSpPr>
        <p:spPr>
          <a:xfrm>
            <a:off x="8421112" y="380786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5" name="直線コネクタ 57"/>
          <p:cNvCxnSpPr>
            <a:cxnSpLocks/>
          </p:cNvCxnSpPr>
          <p:nvPr/>
        </p:nvCxnSpPr>
        <p:spPr>
          <a:xfrm>
            <a:off x="8421112" y="336082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6" name="直線コネクタ 58"/>
          <p:cNvCxnSpPr>
            <a:cxnSpLocks/>
          </p:cNvCxnSpPr>
          <p:nvPr/>
        </p:nvCxnSpPr>
        <p:spPr>
          <a:xfrm>
            <a:off x="8410952" y="290362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07" name="テキスト ボックス 59"/>
          <p:cNvSpPr txBox="1"/>
          <p:nvPr/>
        </p:nvSpPr>
        <p:spPr>
          <a:xfrm>
            <a:off x="7795597" y="410594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08" name="テキスト ボックス 60"/>
          <p:cNvSpPr txBox="1"/>
          <p:nvPr/>
        </p:nvSpPr>
        <p:spPr>
          <a:xfrm>
            <a:off x="7795597" y="3192184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1209" name="直線コネクタ 61"/>
          <p:cNvCxnSpPr>
            <a:cxnSpLocks/>
          </p:cNvCxnSpPr>
          <p:nvPr/>
        </p:nvCxnSpPr>
        <p:spPr>
          <a:xfrm>
            <a:off x="8427282" y="5020768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10" name="図 62"/>
          <p:cNvPicPr>
            <a:picLocks noChangeAspect="1"/>
          </p:cNvPicPr>
          <p:nvPr/>
        </p:nvPicPr>
        <p:blipFill>
          <a:blip r:embed="rId2"/>
          <a:srcRect l="19878" t="6343" r="23398" b="7703"/>
          <a:stretch>
            <a:fillRect/>
          </a:stretch>
        </p:blipFill>
        <p:spPr>
          <a:xfrm>
            <a:off x="890727" y="1251303"/>
            <a:ext cx="6051242" cy="5157927"/>
          </a:xfrm>
          <a:prstGeom prst="rect">
            <a:avLst/>
          </a:prstGeom>
        </p:spPr>
      </p:pic>
      <p:sp>
        <p:nvSpPr>
          <p:cNvPr id="1211" name="テキスト ボックス 63"/>
          <p:cNvSpPr txBox="1"/>
          <p:nvPr/>
        </p:nvSpPr>
        <p:spPr>
          <a:xfrm>
            <a:off x="6506684" y="6067137"/>
            <a:ext cx="1807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15</a:t>
            </a:r>
            <a:r>
              <a:rPr kumimoji="1"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（</a:t>
            </a:r>
            <a:r>
              <a:rPr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分）</a:t>
            </a:r>
            <a:endParaRPr kumimoji="1"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1212" name="直線コネクタ 64"/>
          <p:cNvCxnSpPr/>
          <p:nvPr/>
        </p:nvCxnSpPr>
        <p:spPr>
          <a:xfrm>
            <a:off x="710214" y="6063449"/>
            <a:ext cx="1051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73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xit" presetSubtype="1" fill="hold" grpId="0" nodeType="withEffect">
                                  <p:stCondLst>
                                    <p:cond delay="14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4" grpId="0" animBg="1" autoUpdateAnimBg="0"/>
      <p:bldP spid="1194" grpId="1" animBg="1" autoUpdateAnimBg="0"/>
      <p:bldP spid="1195" grpId="0" animBg="1" autoUpdateAnimBg="0"/>
      <p:bldP spid="119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テキスト ボックス 5"/>
          <p:cNvSpPr txBox="1"/>
          <p:nvPr/>
        </p:nvSpPr>
        <p:spPr>
          <a:xfrm>
            <a:off x="0" y="-8587"/>
            <a:ext cx="12192000" cy="64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時間とともに水位はどう変化しているか考えよう</a:t>
            </a:r>
            <a:endParaRPr kumimoji="1" lang="ja-JP" altLang="en-US" sz="3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1215" name="直線コネクタ 15"/>
          <p:cNvCxnSpPr>
            <a:cxnSpLocks/>
          </p:cNvCxnSpPr>
          <p:nvPr/>
        </p:nvCxnSpPr>
        <p:spPr>
          <a:xfrm>
            <a:off x="11213336" y="2466321"/>
            <a:ext cx="1" cy="3600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6" name="直線コネクタ 16"/>
          <p:cNvCxnSpPr>
            <a:cxnSpLocks/>
          </p:cNvCxnSpPr>
          <p:nvPr/>
        </p:nvCxnSpPr>
        <p:spPr>
          <a:xfrm>
            <a:off x="8436152" y="6063449"/>
            <a:ext cx="278606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7" name="直線コネクタ 17"/>
          <p:cNvCxnSpPr/>
          <p:nvPr/>
        </p:nvCxnSpPr>
        <p:spPr>
          <a:xfrm>
            <a:off x="8436152" y="2463449"/>
            <a:ext cx="0" cy="3600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8" name="直線コネクタ 22"/>
          <p:cNvCxnSpPr>
            <a:cxnSpLocks/>
          </p:cNvCxnSpPr>
          <p:nvPr/>
        </p:nvCxnSpPr>
        <p:spPr>
          <a:xfrm flipV="1">
            <a:off x="10863324" y="1629102"/>
            <a:ext cx="435006" cy="61622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9" name="直線コネクタ 24"/>
          <p:cNvCxnSpPr>
            <a:cxnSpLocks/>
          </p:cNvCxnSpPr>
          <p:nvPr/>
        </p:nvCxnSpPr>
        <p:spPr>
          <a:xfrm flipV="1">
            <a:off x="11173002" y="1820376"/>
            <a:ext cx="442428" cy="63197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0" name="正方形/長方形 25"/>
          <p:cNvSpPr/>
          <p:nvPr/>
        </p:nvSpPr>
        <p:spPr>
          <a:xfrm rot="2109125" flipV="1">
            <a:off x="11062102" y="1650815"/>
            <a:ext cx="363428" cy="7747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正方形/長方形 26"/>
          <p:cNvSpPr/>
          <p:nvPr/>
        </p:nvSpPr>
        <p:spPr>
          <a:xfrm>
            <a:off x="8475945" y="5009338"/>
            <a:ext cx="2700000" cy="104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正方形/長方形 27"/>
          <p:cNvSpPr/>
          <p:nvPr/>
        </p:nvSpPr>
        <p:spPr>
          <a:xfrm>
            <a:off x="8474850" y="2467680"/>
            <a:ext cx="2700000" cy="25593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23" name="直線コネクタ 12"/>
          <p:cNvCxnSpPr>
            <a:cxnSpLocks/>
          </p:cNvCxnSpPr>
          <p:nvPr/>
        </p:nvCxnSpPr>
        <p:spPr>
          <a:xfrm>
            <a:off x="8413782" y="516930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4" name="テキスト ボックス 28"/>
          <p:cNvSpPr txBox="1"/>
          <p:nvPr/>
        </p:nvSpPr>
        <p:spPr>
          <a:xfrm>
            <a:off x="7795597" y="499262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10cm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26" name="テキスト ボックス 38"/>
          <p:cNvSpPr txBox="1"/>
          <p:nvPr/>
        </p:nvSpPr>
        <p:spPr>
          <a:xfrm>
            <a:off x="7795597" y="229840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40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1227" name="直線コネクタ 36"/>
          <p:cNvCxnSpPr>
            <a:cxnSpLocks/>
          </p:cNvCxnSpPr>
          <p:nvPr/>
        </p:nvCxnSpPr>
        <p:spPr>
          <a:xfrm>
            <a:off x="8417609" y="427522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8" name="直線コネクタ 37"/>
          <p:cNvCxnSpPr>
            <a:cxnSpLocks/>
          </p:cNvCxnSpPr>
          <p:nvPr/>
        </p:nvCxnSpPr>
        <p:spPr>
          <a:xfrm>
            <a:off x="8421112" y="561634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9" name="直線コネクタ 55"/>
          <p:cNvCxnSpPr>
            <a:cxnSpLocks/>
          </p:cNvCxnSpPr>
          <p:nvPr/>
        </p:nvCxnSpPr>
        <p:spPr>
          <a:xfrm>
            <a:off x="8410952" y="472226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0" name="直線コネクタ 56"/>
          <p:cNvCxnSpPr>
            <a:cxnSpLocks/>
          </p:cNvCxnSpPr>
          <p:nvPr/>
        </p:nvCxnSpPr>
        <p:spPr>
          <a:xfrm>
            <a:off x="8421112" y="380786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1" name="直線コネクタ 57"/>
          <p:cNvCxnSpPr>
            <a:cxnSpLocks/>
          </p:cNvCxnSpPr>
          <p:nvPr/>
        </p:nvCxnSpPr>
        <p:spPr>
          <a:xfrm>
            <a:off x="8421112" y="336082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2" name="直線コネクタ 58"/>
          <p:cNvCxnSpPr>
            <a:cxnSpLocks/>
          </p:cNvCxnSpPr>
          <p:nvPr/>
        </p:nvCxnSpPr>
        <p:spPr>
          <a:xfrm>
            <a:off x="8410952" y="2903623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3" name="テキスト ボックス 59"/>
          <p:cNvSpPr txBox="1"/>
          <p:nvPr/>
        </p:nvSpPr>
        <p:spPr>
          <a:xfrm>
            <a:off x="7795597" y="410594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34" name="テキスト ボックス 60"/>
          <p:cNvSpPr txBox="1"/>
          <p:nvPr/>
        </p:nvSpPr>
        <p:spPr>
          <a:xfrm>
            <a:off x="7795597" y="3192184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0cm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1235" name="直線コネクタ 61"/>
          <p:cNvCxnSpPr>
            <a:cxnSpLocks/>
          </p:cNvCxnSpPr>
          <p:nvPr/>
        </p:nvCxnSpPr>
        <p:spPr>
          <a:xfrm>
            <a:off x="8427282" y="5020768"/>
            <a:ext cx="282270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36" name="図 62"/>
          <p:cNvPicPr>
            <a:picLocks noChangeAspect="1"/>
          </p:cNvPicPr>
          <p:nvPr/>
        </p:nvPicPr>
        <p:blipFill>
          <a:blip r:embed="rId2"/>
          <a:srcRect l="19878" t="6343" r="23398" b="7703"/>
          <a:stretch>
            <a:fillRect/>
          </a:stretch>
        </p:blipFill>
        <p:spPr>
          <a:xfrm>
            <a:off x="890727" y="1251303"/>
            <a:ext cx="6051242" cy="5157927"/>
          </a:xfrm>
          <a:prstGeom prst="rect">
            <a:avLst/>
          </a:prstGeom>
        </p:spPr>
      </p:pic>
      <p:sp>
        <p:nvSpPr>
          <p:cNvPr id="1237" name="テキスト ボックス 63"/>
          <p:cNvSpPr txBox="1"/>
          <p:nvPr/>
        </p:nvSpPr>
        <p:spPr>
          <a:xfrm>
            <a:off x="6506684" y="6067137"/>
            <a:ext cx="1807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15</a:t>
            </a:r>
            <a:r>
              <a:rPr kumimoji="1"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（</a:t>
            </a:r>
            <a:r>
              <a:rPr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分）</a:t>
            </a:r>
            <a:endParaRPr kumimoji="1"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1238" name="直線コネクタ 64"/>
          <p:cNvCxnSpPr/>
          <p:nvPr/>
        </p:nvCxnSpPr>
        <p:spPr>
          <a:xfrm>
            <a:off x="710214" y="6063449"/>
            <a:ext cx="1051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9" name="楕円 1"/>
          <p:cNvSpPr/>
          <p:nvPr/>
        </p:nvSpPr>
        <p:spPr>
          <a:xfrm>
            <a:off x="1549400" y="5875866"/>
            <a:ext cx="84667" cy="8466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楕円 31"/>
          <p:cNvSpPr/>
          <p:nvPr/>
        </p:nvSpPr>
        <p:spPr>
          <a:xfrm>
            <a:off x="1915160" y="5753740"/>
            <a:ext cx="84667" cy="8466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楕円 32"/>
          <p:cNvSpPr/>
          <p:nvPr/>
        </p:nvSpPr>
        <p:spPr>
          <a:xfrm>
            <a:off x="2275840" y="5616343"/>
            <a:ext cx="84667" cy="8466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楕円 33"/>
          <p:cNvSpPr/>
          <p:nvPr/>
        </p:nvSpPr>
        <p:spPr>
          <a:xfrm>
            <a:off x="2635845" y="5486494"/>
            <a:ext cx="84667" cy="8466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楕円 34"/>
          <p:cNvSpPr/>
          <p:nvPr/>
        </p:nvSpPr>
        <p:spPr>
          <a:xfrm>
            <a:off x="3002280" y="5357296"/>
            <a:ext cx="84667" cy="8466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楕円 35"/>
          <p:cNvSpPr/>
          <p:nvPr/>
        </p:nvSpPr>
        <p:spPr>
          <a:xfrm>
            <a:off x="3373120" y="5228574"/>
            <a:ext cx="84667" cy="8466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楕円 39"/>
          <p:cNvSpPr/>
          <p:nvPr/>
        </p:nvSpPr>
        <p:spPr>
          <a:xfrm>
            <a:off x="3728720" y="5099193"/>
            <a:ext cx="84667" cy="8466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楕円 40"/>
          <p:cNvSpPr/>
          <p:nvPr/>
        </p:nvSpPr>
        <p:spPr>
          <a:xfrm>
            <a:off x="4096769" y="4978434"/>
            <a:ext cx="84667" cy="8466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楕円 41"/>
          <p:cNvSpPr/>
          <p:nvPr/>
        </p:nvSpPr>
        <p:spPr>
          <a:xfrm>
            <a:off x="4460240" y="4595500"/>
            <a:ext cx="84667" cy="8466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楕円 42"/>
          <p:cNvSpPr/>
          <p:nvPr/>
        </p:nvSpPr>
        <p:spPr>
          <a:xfrm>
            <a:off x="4820920" y="4235181"/>
            <a:ext cx="84667" cy="8466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楕円 43"/>
          <p:cNvSpPr/>
          <p:nvPr/>
        </p:nvSpPr>
        <p:spPr>
          <a:xfrm>
            <a:off x="5191760" y="3867519"/>
            <a:ext cx="84667" cy="8466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楕円 44"/>
          <p:cNvSpPr/>
          <p:nvPr/>
        </p:nvSpPr>
        <p:spPr>
          <a:xfrm>
            <a:off x="5553233" y="3498564"/>
            <a:ext cx="84667" cy="8466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楕円 45"/>
          <p:cNvSpPr/>
          <p:nvPr/>
        </p:nvSpPr>
        <p:spPr>
          <a:xfrm>
            <a:off x="5913720" y="3139950"/>
            <a:ext cx="84667" cy="8466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楕円 46"/>
          <p:cNvSpPr/>
          <p:nvPr/>
        </p:nvSpPr>
        <p:spPr>
          <a:xfrm>
            <a:off x="6277783" y="2764030"/>
            <a:ext cx="84667" cy="8466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楕円 47"/>
          <p:cNvSpPr/>
          <p:nvPr/>
        </p:nvSpPr>
        <p:spPr>
          <a:xfrm>
            <a:off x="6639862" y="2417166"/>
            <a:ext cx="84667" cy="8466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214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xit" presetSubtype="1" fill="hold" grpId="0" nodeType="withEffect">
                                  <p:stCondLst>
                                    <p:cond delay="14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0" grpId="0" animBg="1" autoUpdateAnimBg="0"/>
      <p:bldP spid="1220" grpId="1" animBg="1" autoUpdateAnimBg="0"/>
      <p:bldP spid="1221" grpId="0" animBg="1" autoUpdateAnimBg="0"/>
      <p:bldP spid="1222" grpId="0" animBg="1" autoUpdateAnimBg="0"/>
      <p:bldP spid="1239" grpId="0" animBg="1" autoUpdateAnimBg="0"/>
      <p:bldP spid="1240" grpId="0" animBg="1" autoUpdateAnimBg="0"/>
      <p:bldP spid="1241" grpId="0" animBg="1" autoUpdateAnimBg="0"/>
      <p:bldP spid="1242" grpId="0" animBg="1" autoUpdateAnimBg="0"/>
      <p:bldP spid="1243" grpId="0" animBg="1" autoUpdateAnimBg="0"/>
      <p:bldP spid="1244" grpId="0" animBg="1" autoUpdateAnimBg="0"/>
      <p:bldP spid="1245" grpId="0" animBg="1" autoUpdateAnimBg="0"/>
      <p:bldP spid="1246" grpId="0" animBg="1" autoUpdateAnimBg="0"/>
      <p:bldP spid="1247" grpId="0" animBg="1" autoUpdateAnimBg="0"/>
      <p:bldP spid="1248" grpId="0" animBg="1" autoUpdateAnimBg="0"/>
      <p:bldP spid="1249" grpId="0" animBg="1" autoUpdateAnimBg="0"/>
      <p:bldP spid="1250" grpId="0" animBg="1" autoUpdateAnimBg="0"/>
      <p:bldP spid="1251" grpId="0" animBg="1" autoUpdateAnimBg="0"/>
      <p:bldP spid="1252" grpId="0" animBg="1" autoUpdateAnimBg="0"/>
      <p:bldP spid="1253" grpId="0" animBg="1" autoUpdateAnimBg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594</Words>
  <Application>Microsoft Office PowerPoint</Application>
  <PresentationFormat>ワイド画面</PresentationFormat>
  <Paragraphs>312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3" baseType="lpstr">
      <vt:lpstr>BIZ UDゴシック</vt:lpstr>
      <vt:lpstr>UD デジタル 教科書体 NK-R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Takahiro</dc:creator>
  <cp:lastModifiedBy>堀 孝浩</cp:lastModifiedBy>
  <cp:revision>17</cp:revision>
  <dcterms:created xsi:type="dcterms:W3CDTF">2021-08-24T00:38:35Z</dcterms:created>
  <dcterms:modified xsi:type="dcterms:W3CDTF">2021-09-04T06:54:37Z</dcterms:modified>
</cp:coreProperties>
</file>