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68" r:id="rId4"/>
    <p:sldId id="271" r:id="rId5"/>
    <p:sldId id="27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BDA9F-04B6-4DA4-8DDF-9D233C836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246F5A2-7FC4-4FA3-9A13-704100DFB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8EE291-752C-43EF-AF30-634D3A72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25C657-B4F2-45E6-AE6E-89566C23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E2D7E9-C586-457E-84BA-F872E7E4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72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507E0-752E-4916-A0CF-A72F4DC2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611C33-FF58-4A53-97AB-C0B3FE186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8ABFA1-3B9A-469B-820D-EB227C46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30C3EA-0112-4403-A4F0-2F1DF999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F675AA-5352-4348-A318-BECD0FE3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7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6852DF-3147-46CA-A17A-AB791EC95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CDD0F0-80DD-4EB4-9546-405477CB0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C0D184-78A9-415B-9BC0-639DC870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42AA0-AC77-4D32-9D36-38CE737A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35F856-7A49-41F3-A1A5-567726F8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69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16589-97DA-437F-9D01-31EB88DF6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5B2DA7-0A06-4BFF-9386-B7EEB6EBB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BBF587-CA1C-4DE2-89F1-ECE18BEF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B36135-7C18-44EF-9C8C-4891D0AF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DF9B3B-E4B4-40B8-942C-9A5504D0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46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654F9-D594-4A59-95F4-0A25FD9B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136525-DC89-4117-8B7B-ADB3551E3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74D145-E36A-40AA-996B-72958F83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AF221B-4A3F-4B13-AE69-73A099FF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CEDE1B-F2CD-4313-8559-89B5AA2D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91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2F431-AEE2-4C1A-9936-79EEB656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CD046E-A260-408D-A94F-9E07E8FB6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1D5A5C-E058-407C-B7C6-C4A8F51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53D459-4801-4EC4-BBC3-C4E5EC4D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EA46F0-82E0-4075-8E1F-1725D9AD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2BE5D0-DBEE-4E88-8FD9-6C514AEE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60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400A21-16B4-4247-A3C0-B59AEBEC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BF4894-1135-416B-9CDA-16C69BE8B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221CA8-DD17-475F-94C6-28DE6AD2D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511805-93A6-41ED-9714-8691233E0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D611EE9-4CCB-461B-98A2-D6F45CB5D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0C3758-703F-40FA-8179-BDF685AF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F17BA4-B783-4248-BD4D-DF32E380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401E1C-3508-4CAD-974E-E86DC9B7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0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4646B-CC49-4A1D-9D85-D0849C1D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ABE4A5-3F4C-41C0-BFED-4A7FCE25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03044-5013-43A0-B8FA-2263E476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8A06D6-FE31-4442-A90A-CCDA8961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DAFE04-BC35-4B5C-A2DF-AE049C0E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01736D-192C-4339-B81C-08B68E05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07D99F-6F0A-45F0-B359-624280BD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7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E2266-4964-4255-94E9-476C5F716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30746A-F7DF-488C-A38B-B59F8497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16357C-45AC-49AC-81E6-F2D6B98DC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E1B9CF-D886-49B2-B5D1-92488FDA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4BF092-AEA2-4BDF-945E-98EF4CD1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AAEE73-DFF8-4299-9D19-9D95C9FC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56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DFBDE-0A64-4F63-A902-153AE48DE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0BC3AF-9D77-43A6-A5CD-FC0D04D6B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967C42-289D-458D-B5F8-AA6D4C0CE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92EE42-0ADC-4898-A1DA-DB816438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6ACBA8-6E73-461C-926A-F310114C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4F34AC-4EF9-4B2B-80F6-C65E891E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33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00D453E-7F09-4F5D-BFF7-9E55E0AD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8D5521-88EC-43E7-BECD-93272A9BD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883ABF-078D-4C37-8815-146A9FFE8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9D71-41DF-4F51-9716-957BD8FEC8A8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C9B66-ADF8-4AEF-80E7-4E0F7FCD1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8F2016-3E30-434F-93D7-FCD76F111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44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C2A312-7FE5-C37A-D1EC-5061BA314E0B}"/>
              </a:ext>
            </a:extLst>
          </p:cNvPr>
          <p:cNvSpPr/>
          <p:nvPr/>
        </p:nvSpPr>
        <p:spPr>
          <a:xfrm>
            <a:off x="1419222" y="2020724"/>
            <a:ext cx="5400000" cy="3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6DCCBD-6992-902D-1183-A1FBC1A9B8C4}"/>
              </a:ext>
            </a:extLst>
          </p:cNvPr>
          <p:cNvSpPr/>
          <p:nvPr/>
        </p:nvSpPr>
        <p:spPr>
          <a:xfrm>
            <a:off x="1419222" y="5106488"/>
            <a:ext cx="5400000" cy="12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円柱状の容器に雨が溜まるようす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92B4E72-40DB-4A6D-981A-7387FFED5692}"/>
              </a:ext>
            </a:extLst>
          </p:cNvPr>
          <p:cNvGrpSpPr/>
          <p:nvPr/>
        </p:nvGrpSpPr>
        <p:grpSpPr>
          <a:xfrm>
            <a:off x="1419224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943BA1B-EBA3-4874-B704-01D952CADDD1}"/>
                </a:ext>
              </a:extLst>
            </p:cNvPr>
            <p:cNvCxnSpPr/>
            <p:nvPr/>
          </p:nvCxnSpPr>
          <p:spPr>
            <a:xfrm>
              <a:off x="4219574" y="417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F0C79A2-2D79-4455-9045-B10CD2DC1E46}"/>
                </a:ext>
              </a:extLst>
            </p:cNvPr>
            <p:cNvCxnSpPr/>
            <p:nvPr/>
          </p:nvCxnSpPr>
          <p:spPr>
            <a:xfrm>
              <a:off x="4219574" y="309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A8EF7E-D991-4A94-B3AD-49EBC5228EB9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B48F9D-38FE-412C-B1F2-C45763D10F75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510AAED-4163-4F84-86AD-97376B53971F}"/>
              </a:ext>
            </a:extLst>
          </p:cNvPr>
          <p:cNvSpPr txBox="1"/>
          <p:nvPr/>
        </p:nvSpPr>
        <p:spPr>
          <a:xfrm>
            <a:off x="402597" y="286695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1AF7A0-06F4-4C63-9AEF-66C4517DCA39}"/>
              </a:ext>
            </a:extLst>
          </p:cNvPr>
          <p:cNvSpPr txBox="1"/>
          <p:nvPr/>
        </p:nvSpPr>
        <p:spPr>
          <a:xfrm>
            <a:off x="402597" y="178973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FC3A7F-8C2D-D19B-786C-06F7EAD2BBA9}"/>
              </a:ext>
            </a:extLst>
          </p:cNvPr>
          <p:cNvSpPr/>
          <p:nvPr/>
        </p:nvSpPr>
        <p:spPr>
          <a:xfrm>
            <a:off x="1380605" y="6358134"/>
            <a:ext cx="5492566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7B54A-87D4-2A4C-E9FC-17AD8FB1F90C}"/>
              </a:ext>
            </a:extLst>
          </p:cNvPr>
          <p:cNvSpPr txBox="1"/>
          <p:nvPr/>
        </p:nvSpPr>
        <p:spPr>
          <a:xfrm>
            <a:off x="391460" y="502474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36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C2A312-7FE5-C37A-D1EC-5061BA314E0B}"/>
              </a:ext>
            </a:extLst>
          </p:cNvPr>
          <p:cNvSpPr/>
          <p:nvPr/>
        </p:nvSpPr>
        <p:spPr>
          <a:xfrm>
            <a:off x="1419222" y="2020724"/>
            <a:ext cx="5400000" cy="3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6DCCBD-6992-902D-1183-A1FBC1A9B8C4}"/>
              </a:ext>
            </a:extLst>
          </p:cNvPr>
          <p:cNvSpPr/>
          <p:nvPr/>
        </p:nvSpPr>
        <p:spPr>
          <a:xfrm>
            <a:off x="1419222" y="5106488"/>
            <a:ext cx="5400000" cy="12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円柱状の容器に雨が溜まるようす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92B4E72-40DB-4A6D-981A-7387FFED5692}"/>
              </a:ext>
            </a:extLst>
          </p:cNvPr>
          <p:cNvGrpSpPr/>
          <p:nvPr/>
        </p:nvGrpSpPr>
        <p:grpSpPr>
          <a:xfrm>
            <a:off x="1419224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F68EEDA-35BD-4B5B-92D9-0780FA3E4374}"/>
                </a:ext>
              </a:extLst>
            </p:cNvPr>
            <p:cNvCxnSpPr/>
            <p:nvPr/>
          </p:nvCxnSpPr>
          <p:spPr>
            <a:xfrm>
              <a:off x="4219574" y="580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943BA1B-EBA3-4874-B704-01D952CADDD1}"/>
                </a:ext>
              </a:extLst>
            </p:cNvPr>
            <p:cNvCxnSpPr/>
            <p:nvPr/>
          </p:nvCxnSpPr>
          <p:spPr>
            <a:xfrm>
              <a:off x="4219574" y="417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F0C79A2-2D79-4455-9045-B10CD2DC1E46}"/>
                </a:ext>
              </a:extLst>
            </p:cNvPr>
            <p:cNvCxnSpPr/>
            <p:nvPr/>
          </p:nvCxnSpPr>
          <p:spPr>
            <a:xfrm>
              <a:off x="4219574" y="309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F35B189-7952-4876-B572-ECF72064032A}"/>
                </a:ext>
              </a:extLst>
            </p:cNvPr>
            <p:cNvCxnSpPr/>
            <p:nvPr/>
          </p:nvCxnSpPr>
          <p:spPr>
            <a:xfrm>
              <a:off x="4219574" y="472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5883359-F513-4767-ADC0-B55E03076532}"/>
                </a:ext>
              </a:extLst>
            </p:cNvPr>
            <p:cNvCxnSpPr/>
            <p:nvPr/>
          </p:nvCxnSpPr>
          <p:spPr>
            <a:xfrm>
              <a:off x="4219574" y="363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7D05003-F145-4887-9243-8996280EC014}"/>
                </a:ext>
              </a:extLst>
            </p:cNvPr>
            <p:cNvCxnSpPr/>
            <p:nvPr/>
          </p:nvCxnSpPr>
          <p:spPr>
            <a:xfrm>
              <a:off x="4219574" y="255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A8EF7E-D991-4A94-B3AD-49EBC5228EB9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E5-C083-4F24-9FE1-5D0119DD808A}"/>
              </a:ext>
            </a:extLst>
          </p:cNvPr>
          <p:cNvSpPr txBox="1"/>
          <p:nvPr/>
        </p:nvSpPr>
        <p:spPr>
          <a:xfrm>
            <a:off x="593355" y="5569891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00ED626-0B3B-4F1E-8B03-96D7C154131C}"/>
              </a:ext>
            </a:extLst>
          </p:cNvPr>
          <p:cNvSpPr txBox="1"/>
          <p:nvPr/>
        </p:nvSpPr>
        <p:spPr>
          <a:xfrm>
            <a:off x="402597" y="4486967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B48F9D-38FE-412C-B1F2-C45763D10F75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6C42473-4F1F-4162-952C-ACCB58CBADAE}"/>
              </a:ext>
            </a:extLst>
          </p:cNvPr>
          <p:cNvSpPr txBox="1"/>
          <p:nvPr/>
        </p:nvSpPr>
        <p:spPr>
          <a:xfrm>
            <a:off x="402597" y="341127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510AAED-4163-4F84-86AD-97376B53971F}"/>
              </a:ext>
            </a:extLst>
          </p:cNvPr>
          <p:cNvSpPr txBox="1"/>
          <p:nvPr/>
        </p:nvSpPr>
        <p:spPr>
          <a:xfrm>
            <a:off x="402597" y="286695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DDB6B55-40BF-4C8F-8E18-E5A4497C46B8}"/>
              </a:ext>
            </a:extLst>
          </p:cNvPr>
          <p:cNvSpPr txBox="1"/>
          <p:nvPr/>
        </p:nvSpPr>
        <p:spPr>
          <a:xfrm>
            <a:off x="402597" y="2325506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1AF7A0-06F4-4C63-9AEF-66C4517DCA39}"/>
              </a:ext>
            </a:extLst>
          </p:cNvPr>
          <p:cNvSpPr txBox="1"/>
          <p:nvPr/>
        </p:nvSpPr>
        <p:spPr>
          <a:xfrm>
            <a:off x="402597" y="178973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FC3A7F-8C2D-D19B-786C-06F7EAD2BBA9}"/>
              </a:ext>
            </a:extLst>
          </p:cNvPr>
          <p:cNvSpPr/>
          <p:nvPr/>
        </p:nvSpPr>
        <p:spPr>
          <a:xfrm>
            <a:off x="1380605" y="6358134"/>
            <a:ext cx="5492566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7B54A-87D4-2A4C-E9FC-17AD8FB1F90C}"/>
              </a:ext>
            </a:extLst>
          </p:cNvPr>
          <p:cNvSpPr txBox="1"/>
          <p:nvPr/>
        </p:nvSpPr>
        <p:spPr>
          <a:xfrm>
            <a:off x="391460" y="502474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05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C2A312-7FE5-C37A-D1EC-5061BA314E0B}"/>
              </a:ext>
            </a:extLst>
          </p:cNvPr>
          <p:cNvSpPr/>
          <p:nvPr/>
        </p:nvSpPr>
        <p:spPr>
          <a:xfrm>
            <a:off x="1419222" y="2020724"/>
            <a:ext cx="5400000" cy="3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6DCCBD-6992-902D-1183-A1FBC1A9B8C4}"/>
              </a:ext>
            </a:extLst>
          </p:cNvPr>
          <p:cNvSpPr/>
          <p:nvPr/>
        </p:nvSpPr>
        <p:spPr>
          <a:xfrm>
            <a:off x="1419222" y="5106488"/>
            <a:ext cx="5400000" cy="12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円柱状の容器に雨が溜まるようす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92B4E72-40DB-4A6D-981A-7387FFED5692}"/>
              </a:ext>
            </a:extLst>
          </p:cNvPr>
          <p:cNvGrpSpPr/>
          <p:nvPr/>
        </p:nvGrpSpPr>
        <p:grpSpPr>
          <a:xfrm>
            <a:off x="1419224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943BA1B-EBA3-4874-B704-01D952CADDD1}"/>
                </a:ext>
              </a:extLst>
            </p:cNvPr>
            <p:cNvCxnSpPr/>
            <p:nvPr/>
          </p:nvCxnSpPr>
          <p:spPr>
            <a:xfrm>
              <a:off x="4219574" y="417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F0C79A2-2D79-4455-9045-B10CD2DC1E46}"/>
                </a:ext>
              </a:extLst>
            </p:cNvPr>
            <p:cNvCxnSpPr/>
            <p:nvPr/>
          </p:nvCxnSpPr>
          <p:spPr>
            <a:xfrm>
              <a:off x="4219574" y="309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A8EF7E-D991-4A94-B3AD-49EBC5228EB9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B48F9D-38FE-412C-B1F2-C45763D10F75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510AAED-4163-4F84-86AD-97376B53971F}"/>
              </a:ext>
            </a:extLst>
          </p:cNvPr>
          <p:cNvSpPr txBox="1"/>
          <p:nvPr/>
        </p:nvSpPr>
        <p:spPr>
          <a:xfrm>
            <a:off x="402597" y="286695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1AF7A0-06F4-4C63-9AEF-66C4517DCA39}"/>
              </a:ext>
            </a:extLst>
          </p:cNvPr>
          <p:cNvSpPr txBox="1"/>
          <p:nvPr/>
        </p:nvSpPr>
        <p:spPr>
          <a:xfrm>
            <a:off x="402597" y="178973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5B32B46-9B06-445F-B766-80926AC3D941}"/>
              </a:ext>
            </a:extLst>
          </p:cNvPr>
          <p:cNvSpPr/>
          <p:nvPr/>
        </p:nvSpPr>
        <p:spPr>
          <a:xfrm>
            <a:off x="7858124" y="2737502"/>
            <a:ext cx="3600000" cy="360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44301BF7-CC45-4D5B-9C9B-A1D6650933D7}"/>
              </a:ext>
            </a:extLst>
          </p:cNvPr>
          <p:cNvSpPr/>
          <p:nvPr/>
        </p:nvSpPr>
        <p:spPr>
          <a:xfrm>
            <a:off x="9457986" y="4540312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AD5494BE-BA06-4B84-8B34-EC6F80D31235}"/>
              </a:ext>
            </a:extLst>
          </p:cNvPr>
          <p:cNvGrpSpPr/>
          <p:nvPr/>
        </p:nvGrpSpPr>
        <p:grpSpPr>
          <a:xfrm>
            <a:off x="9457986" y="2765136"/>
            <a:ext cx="400276" cy="3541552"/>
            <a:chOff x="9457986" y="2766077"/>
            <a:chExt cx="400276" cy="3541552"/>
          </a:xfrm>
        </p:grpSpPr>
        <p:sp>
          <p:nvSpPr>
            <p:cNvPr id="38" name="矢印: 下 37">
              <a:extLst>
                <a:ext uri="{FF2B5EF4-FFF2-40B4-BE49-F238E27FC236}">
                  <a16:creationId xmlns:a16="http://schemas.microsoft.com/office/drawing/2014/main" id="{EEE302BB-18E1-4C54-9067-87A28D28D965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矢印: 下 38">
              <a:extLst>
                <a:ext uri="{FF2B5EF4-FFF2-40B4-BE49-F238E27FC236}">
                  <a16:creationId xmlns:a16="http://schemas.microsoft.com/office/drawing/2014/main" id="{5C409FBD-B1D3-4DE2-96BD-7CC88B791D9C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3DE80FA-91D2-4C12-83BF-711639E55F23}"/>
              </a:ext>
            </a:extLst>
          </p:cNvPr>
          <p:cNvSpPr txBox="1"/>
          <p:nvPr/>
        </p:nvSpPr>
        <p:spPr>
          <a:xfrm>
            <a:off x="9360606" y="224098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46A2600-EAC1-4718-BA30-3316512CE63C}"/>
              </a:ext>
            </a:extLst>
          </p:cNvPr>
          <p:cNvSpPr txBox="1"/>
          <p:nvPr/>
        </p:nvSpPr>
        <p:spPr>
          <a:xfrm>
            <a:off x="11458124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84F49A0-2405-4439-991A-586EF05ABD59}"/>
              </a:ext>
            </a:extLst>
          </p:cNvPr>
          <p:cNvSpPr txBox="1"/>
          <p:nvPr/>
        </p:nvSpPr>
        <p:spPr>
          <a:xfrm>
            <a:off x="9360605" y="63969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3E16FF2-23F4-462C-B2C1-9F8B8AB93E01}"/>
              </a:ext>
            </a:extLst>
          </p:cNvPr>
          <p:cNvSpPr txBox="1"/>
          <p:nvPr/>
        </p:nvSpPr>
        <p:spPr>
          <a:xfrm>
            <a:off x="7263089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F3D0564-CFD1-426F-9D1B-DAC36AED3FB8}"/>
              </a:ext>
            </a:extLst>
          </p:cNvPr>
          <p:cNvSpPr txBox="1"/>
          <p:nvPr/>
        </p:nvSpPr>
        <p:spPr>
          <a:xfrm>
            <a:off x="10409365" y="253336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2CF9F13-2344-4216-8454-F2326662001D}"/>
              </a:ext>
            </a:extLst>
          </p:cNvPr>
          <p:cNvSpPr txBox="1"/>
          <p:nvPr/>
        </p:nvSpPr>
        <p:spPr>
          <a:xfrm>
            <a:off x="11182400" y="31981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7A97E6C-2B32-4608-B0FE-F9E083396C63}"/>
              </a:ext>
            </a:extLst>
          </p:cNvPr>
          <p:cNvSpPr txBox="1"/>
          <p:nvPr/>
        </p:nvSpPr>
        <p:spPr>
          <a:xfrm>
            <a:off x="11182399" y="534356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0C267AF-F81A-4681-A123-346D5AA064A9}"/>
              </a:ext>
            </a:extLst>
          </p:cNvPr>
          <p:cNvSpPr txBox="1"/>
          <p:nvPr/>
        </p:nvSpPr>
        <p:spPr>
          <a:xfrm>
            <a:off x="10409365" y="610454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822F34CF-A3A0-4D82-867B-41E94485643B}"/>
              </a:ext>
            </a:extLst>
          </p:cNvPr>
          <p:cNvGrpSpPr/>
          <p:nvPr/>
        </p:nvGrpSpPr>
        <p:grpSpPr>
          <a:xfrm>
            <a:off x="9462961" y="2761676"/>
            <a:ext cx="400276" cy="3541552"/>
            <a:chOff x="9457986" y="2766077"/>
            <a:chExt cx="400276" cy="3541552"/>
          </a:xfrm>
        </p:grpSpPr>
        <p:sp>
          <p:nvSpPr>
            <p:cNvPr id="49" name="矢印: 下 48">
              <a:extLst>
                <a:ext uri="{FF2B5EF4-FFF2-40B4-BE49-F238E27FC236}">
                  <a16:creationId xmlns:a16="http://schemas.microsoft.com/office/drawing/2014/main" id="{4367F88E-E98A-4A2C-BEA7-FBBE6BB2680F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矢印: 下 49">
              <a:extLst>
                <a:ext uri="{FF2B5EF4-FFF2-40B4-BE49-F238E27FC236}">
                  <a16:creationId xmlns:a16="http://schemas.microsoft.com/office/drawing/2014/main" id="{C3DF6A81-B8BC-4CF3-980F-5FE936D97A68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392DB05-4227-411B-A5C3-587FE85F57B2}"/>
              </a:ext>
            </a:extLst>
          </p:cNvPr>
          <p:cNvSpPr txBox="1"/>
          <p:nvPr/>
        </p:nvSpPr>
        <p:spPr>
          <a:xfrm>
            <a:off x="8233566" y="609114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BA5CA27-665C-4C76-A49D-9BB095DC0B35}"/>
              </a:ext>
            </a:extLst>
          </p:cNvPr>
          <p:cNvSpPr txBox="1"/>
          <p:nvPr/>
        </p:nvSpPr>
        <p:spPr>
          <a:xfrm>
            <a:off x="7538814" y="53435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D2B6D45-2F61-4366-B5DD-B3F1F5BC3A13}"/>
              </a:ext>
            </a:extLst>
          </p:cNvPr>
          <p:cNvSpPr txBox="1"/>
          <p:nvPr/>
        </p:nvSpPr>
        <p:spPr>
          <a:xfrm>
            <a:off x="7358040" y="32495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242F5EA-1AB7-49B6-A4B4-AE23C8D1928B}"/>
              </a:ext>
            </a:extLst>
          </p:cNvPr>
          <p:cNvSpPr txBox="1"/>
          <p:nvPr/>
        </p:nvSpPr>
        <p:spPr>
          <a:xfrm>
            <a:off x="8115082" y="25333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矢印: 下 54">
            <a:extLst>
              <a:ext uri="{FF2B5EF4-FFF2-40B4-BE49-F238E27FC236}">
                <a16:creationId xmlns:a16="http://schemas.microsoft.com/office/drawing/2014/main" id="{E87207C5-EB7B-48FC-A3E6-964ED5DF0911}"/>
              </a:ext>
            </a:extLst>
          </p:cNvPr>
          <p:cNvSpPr/>
          <p:nvPr/>
        </p:nvSpPr>
        <p:spPr>
          <a:xfrm rot="5400000" flipV="1">
            <a:off x="10343842" y="3636854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FC3A7F-8C2D-D19B-786C-06F7EAD2BBA9}"/>
              </a:ext>
            </a:extLst>
          </p:cNvPr>
          <p:cNvSpPr/>
          <p:nvPr/>
        </p:nvSpPr>
        <p:spPr>
          <a:xfrm>
            <a:off x="1380605" y="6358134"/>
            <a:ext cx="5492566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7B54A-87D4-2A4C-E9FC-17AD8FB1F90C}"/>
              </a:ext>
            </a:extLst>
          </p:cNvPr>
          <p:cNvSpPr txBox="1"/>
          <p:nvPr/>
        </p:nvSpPr>
        <p:spPr>
          <a:xfrm>
            <a:off x="391460" y="502474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91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Rot by="21600000">
                                      <p:cBhvr>
                                        <p:cTn id="6" dur="11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C2A312-7FE5-C37A-D1EC-5061BA314E0B}"/>
              </a:ext>
            </a:extLst>
          </p:cNvPr>
          <p:cNvSpPr/>
          <p:nvPr/>
        </p:nvSpPr>
        <p:spPr>
          <a:xfrm>
            <a:off x="1419222" y="2020724"/>
            <a:ext cx="5400000" cy="3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6DCCBD-6992-902D-1183-A1FBC1A9B8C4}"/>
              </a:ext>
            </a:extLst>
          </p:cNvPr>
          <p:cNvSpPr/>
          <p:nvPr/>
        </p:nvSpPr>
        <p:spPr>
          <a:xfrm>
            <a:off x="1419222" y="5106488"/>
            <a:ext cx="5400000" cy="12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円柱状の容器に雨が溜まるようす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92B4E72-40DB-4A6D-981A-7387FFED5692}"/>
              </a:ext>
            </a:extLst>
          </p:cNvPr>
          <p:cNvGrpSpPr/>
          <p:nvPr/>
        </p:nvGrpSpPr>
        <p:grpSpPr>
          <a:xfrm>
            <a:off x="1419224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F68EEDA-35BD-4B5B-92D9-0780FA3E4374}"/>
                </a:ext>
              </a:extLst>
            </p:cNvPr>
            <p:cNvCxnSpPr/>
            <p:nvPr/>
          </p:nvCxnSpPr>
          <p:spPr>
            <a:xfrm>
              <a:off x="4219574" y="580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943BA1B-EBA3-4874-B704-01D952CADDD1}"/>
                </a:ext>
              </a:extLst>
            </p:cNvPr>
            <p:cNvCxnSpPr/>
            <p:nvPr/>
          </p:nvCxnSpPr>
          <p:spPr>
            <a:xfrm>
              <a:off x="4219574" y="417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F0C79A2-2D79-4455-9045-B10CD2DC1E46}"/>
                </a:ext>
              </a:extLst>
            </p:cNvPr>
            <p:cNvCxnSpPr/>
            <p:nvPr/>
          </p:nvCxnSpPr>
          <p:spPr>
            <a:xfrm>
              <a:off x="4219574" y="309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F35B189-7952-4876-B572-ECF72064032A}"/>
                </a:ext>
              </a:extLst>
            </p:cNvPr>
            <p:cNvCxnSpPr/>
            <p:nvPr/>
          </p:nvCxnSpPr>
          <p:spPr>
            <a:xfrm>
              <a:off x="4219574" y="472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5883359-F513-4767-ADC0-B55E03076532}"/>
                </a:ext>
              </a:extLst>
            </p:cNvPr>
            <p:cNvCxnSpPr/>
            <p:nvPr/>
          </p:nvCxnSpPr>
          <p:spPr>
            <a:xfrm>
              <a:off x="4219574" y="363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7D05003-F145-4887-9243-8996280EC014}"/>
                </a:ext>
              </a:extLst>
            </p:cNvPr>
            <p:cNvCxnSpPr/>
            <p:nvPr/>
          </p:nvCxnSpPr>
          <p:spPr>
            <a:xfrm>
              <a:off x="4219574" y="255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A8EF7E-D991-4A94-B3AD-49EBC5228EB9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E5-C083-4F24-9FE1-5D0119DD808A}"/>
              </a:ext>
            </a:extLst>
          </p:cNvPr>
          <p:cNvSpPr txBox="1"/>
          <p:nvPr/>
        </p:nvSpPr>
        <p:spPr>
          <a:xfrm>
            <a:off x="593355" y="5569891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00ED626-0B3B-4F1E-8B03-96D7C154131C}"/>
              </a:ext>
            </a:extLst>
          </p:cNvPr>
          <p:cNvSpPr txBox="1"/>
          <p:nvPr/>
        </p:nvSpPr>
        <p:spPr>
          <a:xfrm>
            <a:off x="402597" y="4486967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B48F9D-38FE-412C-B1F2-C45763D10F75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6C42473-4F1F-4162-952C-ACCB58CBADAE}"/>
              </a:ext>
            </a:extLst>
          </p:cNvPr>
          <p:cNvSpPr txBox="1"/>
          <p:nvPr/>
        </p:nvSpPr>
        <p:spPr>
          <a:xfrm>
            <a:off x="402597" y="341127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510AAED-4163-4F84-86AD-97376B53971F}"/>
              </a:ext>
            </a:extLst>
          </p:cNvPr>
          <p:cNvSpPr txBox="1"/>
          <p:nvPr/>
        </p:nvSpPr>
        <p:spPr>
          <a:xfrm>
            <a:off x="402597" y="286695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DDB6B55-40BF-4C8F-8E18-E5A4497C46B8}"/>
              </a:ext>
            </a:extLst>
          </p:cNvPr>
          <p:cNvSpPr txBox="1"/>
          <p:nvPr/>
        </p:nvSpPr>
        <p:spPr>
          <a:xfrm>
            <a:off x="402597" y="2325506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1AF7A0-06F4-4C63-9AEF-66C4517DCA39}"/>
              </a:ext>
            </a:extLst>
          </p:cNvPr>
          <p:cNvSpPr txBox="1"/>
          <p:nvPr/>
        </p:nvSpPr>
        <p:spPr>
          <a:xfrm>
            <a:off x="402597" y="178973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5B32B46-9B06-445F-B766-80926AC3D941}"/>
              </a:ext>
            </a:extLst>
          </p:cNvPr>
          <p:cNvSpPr/>
          <p:nvPr/>
        </p:nvSpPr>
        <p:spPr>
          <a:xfrm>
            <a:off x="7858124" y="2737502"/>
            <a:ext cx="3600000" cy="360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44301BF7-CC45-4D5B-9C9B-A1D6650933D7}"/>
              </a:ext>
            </a:extLst>
          </p:cNvPr>
          <p:cNvSpPr/>
          <p:nvPr/>
        </p:nvSpPr>
        <p:spPr>
          <a:xfrm>
            <a:off x="9457986" y="4540312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AD5494BE-BA06-4B84-8B34-EC6F80D31235}"/>
              </a:ext>
            </a:extLst>
          </p:cNvPr>
          <p:cNvGrpSpPr/>
          <p:nvPr/>
        </p:nvGrpSpPr>
        <p:grpSpPr>
          <a:xfrm>
            <a:off x="9457986" y="2765136"/>
            <a:ext cx="400276" cy="3541552"/>
            <a:chOff x="9457986" y="2766077"/>
            <a:chExt cx="400276" cy="3541552"/>
          </a:xfrm>
        </p:grpSpPr>
        <p:sp>
          <p:nvSpPr>
            <p:cNvPr id="38" name="矢印: 下 37">
              <a:extLst>
                <a:ext uri="{FF2B5EF4-FFF2-40B4-BE49-F238E27FC236}">
                  <a16:creationId xmlns:a16="http://schemas.microsoft.com/office/drawing/2014/main" id="{EEE302BB-18E1-4C54-9067-87A28D28D965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矢印: 下 38">
              <a:extLst>
                <a:ext uri="{FF2B5EF4-FFF2-40B4-BE49-F238E27FC236}">
                  <a16:creationId xmlns:a16="http://schemas.microsoft.com/office/drawing/2014/main" id="{5C409FBD-B1D3-4DE2-96BD-7CC88B791D9C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3DE80FA-91D2-4C12-83BF-711639E55F23}"/>
              </a:ext>
            </a:extLst>
          </p:cNvPr>
          <p:cNvSpPr txBox="1"/>
          <p:nvPr/>
        </p:nvSpPr>
        <p:spPr>
          <a:xfrm>
            <a:off x="9360606" y="224098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46A2600-EAC1-4718-BA30-3316512CE63C}"/>
              </a:ext>
            </a:extLst>
          </p:cNvPr>
          <p:cNvSpPr txBox="1"/>
          <p:nvPr/>
        </p:nvSpPr>
        <p:spPr>
          <a:xfrm>
            <a:off x="11458124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84F49A0-2405-4439-991A-586EF05ABD59}"/>
              </a:ext>
            </a:extLst>
          </p:cNvPr>
          <p:cNvSpPr txBox="1"/>
          <p:nvPr/>
        </p:nvSpPr>
        <p:spPr>
          <a:xfrm>
            <a:off x="9360605" y="63969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3E16FF2-23F4-462C-B2C1-9F8B8AB93E01}"/>
              </a:ext>
            </a:extLst>
          </p:cNvPr>
          <p:cNvSpPr txBox="1"/>
          <p:nvPr/>
        </p:nvSpPr>
        <p:spPr>
          <a:xfrm>
            <a:off x="7263089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F3D0564-CFD1-426F-9D1B-DAC36AED3FB8}"/>
              </a:ext>
            </a:extLst>
          </p:cNvPr>
          <p:cNvSpPr txBox="1"/>
          <p:nvPr/>
        </p:nvSpPr>
        <p:spPr>
          <a:xfrm>
            <a:off x="10409365" y="253336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2CF9F13-2344-4216-8454-F2326662001D}"/>
              </a:ext>
            </a:extLst>
          </p:cNvPr>
          <p:cNvSpPr txBox="1"/>
          <p:nvPr/>
        </p:nvSpPr>
        <p:spPr>
          <a:xfrm>
            <a:off x="11182400" y="31981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7A97E6C-2B32-4608-B0FE-F9E083396C63}"/>
              </a:ext>
            </a:extLst>
          </p:cNvPr>
          <p:cNvSpPr txBox="1"/>
          <p:nvPr/>
        </p:nvSpPr>
        <p:spPr>
          <a:xfrm>
            <a:off x="11182399" y="534356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0C267AF-F81A-4681-A123-346D5AA064A9}"/>
              </a:ext>
            </a:extLst>
          </p:cNvPr>
          <p:cNvSpPr txBox="1"/>
          <p:nvPr/>
        </p:nvSpPr>
        <p:spPr>
          <a:xfrm>
            <a:off x="10409365" y="610454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822F34CF-A3A0-4D82-867B-41E94485643B}"/>
              </a:ext>
            </a:extLst>
          </p:cNvPr>
          <p:cNvGrpSpPr/>
          <p:nvPr/>
        </p:nvGrpSpPr>
        <p:grpSpPr>
          <a:xfrm>
            <a:off x="9462961" y="2761676"/>
            <a:ext cx="400276" cy="3541552"/>
            <a:chOff x="9457986" y="2766077"/>
            <a:chExt cx="400276" cy="3541552"/>
          </a:xfrm>
        </p:grpSpPr>
        <p:sp>
          <p:nvSpPr>
            <p:cNvPr id="49" name="矢印: 下 48">
              <a:extLst>
                <a:ext uri="{FF2B5EF4-FFF2-40B4-BE49-F238E27FC236}">
                  <a16:creationId xmlns:a16="http://schemas.microsoft.com/office/drawing/2014/main" id="{4367F88E-E98A-4A2C-BEA7-FBBE6BB2680F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矢印: 下 49">
              <a:extLst>
                <a:ext uri="{FF2B5EF4-FFF2-40B4-BE49-F238E27FC236}">
                  <a16:creationId xmlns:a16="http://schemas.microsoft.com/office/drawing/2014/main" id="{C3DF6A81-B8BC-4CF3-980F-5FE936D97A68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392DB05-4227-411B-A5C3-587FE85F57B2}"/>
              </a:ext>
            </a:extLst>
          </p:cNvPr>
          <p:cNvSpPr txBox="1"/>
          <p:nvPr/>
        </p:nvSpPr>
        <p:spPr>
          <a:xfrm>
            <a:off x="8233566" y="609114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BA5CA27-665C-4C76-A49D-9BB095DC0B35}"/>
              </a:ext>
            </a:extLst>
          </p:cNvPr>
          <p:cNvSpPr txBox="1"/>
          <p:nvPr/>
        </p:nvSpPr>
        <p:spPr>
          <a:xfrm>
            <a:off x="7538814" y="53435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D2B6D45-2F61-4366-B5DD-B3F1F5BC3A13}"/>
              </a:ext>
            </a:extLst>
          </p:cNvPr>
          <p:cNvSpPr txBox="1"/>
          <p:nvPr/>
        </p:nvSpPr>
        <p:spPr>
          <a:xfrm>
            <a:off x="7358040" y="32495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242F5EA-1AB7-49B6-A4B4-AE23C8D1928B}"/>
              </a:ext>
            </a:extLst>
          </p:cNvPr>
          <p:cNvSpPr txBox="1"/>
          <p:nvPr/>
        </p:nvSpPr>
        <p:spPr>
          <a:xfrm>
            <a:off x="8115082" y="25333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矢印: 下 54">
            <a:extLst>
              <a:ext uri="{FF2B5EF4-FFF2-40B4-BE49-F238E27FC236}">
                <a16:creationId xmlns:a16="http://schemas.microsoft.com/office/drawing/2014/main" id="{E87207C5-EB7B-48FC-A3E6-964ED5DF0911}"/>
              </a:ext>
            </a:extLst>
          </p:cNvPr>
          <p:cNvSpPr/>
          <p:nvPr/>
        </p:nvSpPr>
        <p:spPr>
          <a:xfrm rot="5400000" flipV="1">
            <a:off x="10343842" y="3636854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FC3A7F-8C2D-D19B-786C-06F7EAD2BBA9}"/>
              </a:ext>
            </a:extLst>
          </p:cNvPr>
          <p:cNvSpPr/>
          <p:nvPr/>
        </p:nvSpPr>
        <p:spPr>
          <a:xfrm>
            <a:off x="1380605" y="6358134"/>
            <a:ext cx="5492566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7B54A-87D4-2A4C-E9FC-17AD8FB1F90C}"/>
              </a:ext>
            </a:extLst>
          </p:cNvPr>
          <p:cNvSpPr txBox="1"/>
          <p:nvPr/>
        </p:nvSpPr>
        <p:spPr>
          <a:xfrm>
            <a:off x="391460" y="502474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5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Rot by="21600000">
                                      <p:cBhvr>
                                        <p:cTn id="6" dur="11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C2A312-7FE5-C37A-D1EC-5061BA314E0B}"/>
              </a:ext>
            </a:extLst>
          </p:cNvPr>
          <p:cNvSpPr/>
          <p:nvPr/>
        </p:nvSpPr>
        <p:spPr>
          <a:xfrm>
            <a:off x="1419222" y="2020724"/>
            <a:ext cx="5400000" cy="3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6DCCBD-6992-902D-1183-A1FBC1A9B8C4}"/>
              </a:ext>
            </a:extLst>
          </p:cNvPr>
          <p:cNvSpPr/>
          <p:nvPr/>
        </p:nvSpPr>
        <p:spPr>
          <a:xfrm>
            <a:off x="1419222" y="5106488"/>
            <a:ext cx="5400000" cy="12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円柱状の容器に雨が溜まるようす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92B4E72-40DB-4A6D-981A-7387FFED5692}"/>
              </a:ext>
            </a:extLst>
          </p:cNvPr>
          <p:cNvGrpSpPr/>
          <p:nvPr/>
        </p:nvGrpSpPr>
        <p:grpSpPr>
          <a:xfrm>
            <a:off x="1419224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F68EEDA-35BD-4B5B-92D9-0780FA3E4374}"/>
                </a:ext>
              </a:extLst>
            </p:cNvPr>
            <p:cNvCxnSpPr/>
            <p:nvPr/>
          </p:nvCxnSpPr>
          <p:spPr>
            <a:xfrm>
              <a:off x="4219574" y="580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943BA1B-EBA3-4874-B704-01D952CADDD1}"/>
                </a:ext>
              </a:extLst>
            </p:cNvPr>
            <p:cNvCxnSpPr/>
            <p:nvPr/>
          </p:nvCxnSpPr>
          <p:spPr>
            <a:xfrm>
              <a:off x="4219574" y="417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F0C79A2-2D79-4455-9045-B10CD2DC1E46}"/>
                </a:ext>
              </a:extLst>
            </p:cNvPr>
            <p:cNvCxnSpPr/>
            <p:nvPr/>
          </p:nvCxnSpPr>
          <p:spPr>
            <a:xfrm>
              <a:off x="4219574" y="309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F35B189-7952-4876-B572-ECF72064032A}"/>
                </a:ext>
              </a:extLst>
            </p:cNvPr>
            <p:cNvCxnSpPr/>
            <p:nvPr/>
          </p:nvCxnSpPr>
          <p:spPr>
            <a:xfrm>
              <a:off x="4219574" y="472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5883359-F513-4767-ADC0-B55E03076532}"/>
                </a:ext>
              </a:extLst>
            </p:cNvPr>
            <p:cNvCxnSpPr/>
            <p:nvPr/>
          </p:nvCxnSpPr>
          <p:spPr>
            <a:xfrm>
              <a:off x="4219574" y="363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7D05003-F145-4887-9243-8996280EC014}"/>
                </a:ext>
              </a:extLst>
            </p:cNvPr>
            <p:cNvCxnSpPr/>
            <p:nvPr/>
          </p:nvCxnSpPr>
          <p:spPr>
            <a:xfrm>
              <a:off x="4219574" y="2557800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A8EF7E-D991-4A94-B3AD-49EBC5228EB9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E5-C083-4F24-9FE1-5D0119DD808A}"/>
              </a:ext>
            </a:extLst>
          </p:cNvPr>
          <p:cNvSpPr txBox="1"/>
          <p:nvPr/>
        </p:nvSpPr>
        <p:spPr>
          <a:xfrm>
            <a:off x="593355" y="5569891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472001A-8A21-44F2-9BC0-33E503E84C4E}"/>
              </a:ext>
            </a:extLst>
          </p:cNvPr>
          <p:cNvSpPr txBox="1"/>
          <p:nvPr/>
        </p:nvSpPr>
        <p:spPr>
          <a:xfrm>
            <a:off x="589028" y="5109793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00ED626-0B3B-4F1E-8B03-96D7C154131C}"/>
              </a:ext>
            </a:extLst>
          </p:cNvPr>
          <p:cNvSpPr txBox="1"/>
          <p:nvPr/>
        </p:nvSpPr>
        <p:spPr>
          <a:xfrm>
            <a:off x="402597" y="4486967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B48F9D-38FE-412C-B1F2-C45763D10F75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6C42473-4F1F-4162-952C-ACCB58CBADAE}"/>
              </a:ext>
            </a:extLst>
          </p:cNvPr>
          <p:cNvSpPr txBox="1"/>
          <p:nvPr/>
        </p:nvSpPr>
        <p:spPr>
          <a:xfrm>
            <a:off x="402597" y="341127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510AAED-4163-4F84-86AD-97376B53971F}"/>
              </a:ext>
            </a:extLst>
          </p:cNvPr>
          <p:cNvSpPr txBox="1"/>
          <p:nvPr/>
        </p:nvSpPr>
        <p:spPr>
          <a:xfrm>
            <a:off x="402597" y="286695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DDB6B55-40BF-4C8F-8E18-E5A4497C46B8}"/>
              </a:ext>
            </a:extLst>
          </p:cNvPr>
          <p:cNvSpPr txBox="1"/>
          <p:nvPr/>
        </p:nvSpPr>
        <p:spPr>
          <a:xfrm>
            <a:off x="402597" y="2325506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1AF7A0-06F4-4C63-9AEF-66C4517DCA39}"/>
              </a:ext>
            </a:extLst>
          </p:cNvPr>
          <p:cNvSpPr txBox="1"/>
          <p:nvPr/>
        </p:nvSpPr>
        <p:spPr>
          <a:xfrm>
            <a:off x="402597" y="1789738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5B32B46-9B06-445F-B766-80926AC3D941}"/>
              </a:ext>
            </a:extLst>
          </p:cNvPr>
          <p:cNvSpPr/>
          <p:nvPr/>
        </p:nvSpPr>
        <p:spPr>
          <a:xfrm>
            <a:off x="7858124" y="2737502"/>
            <a:ext cx="3600000" cy="360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44301BF7-CC45-4D5B-9C9B-A1D6650933D7}"/>
              </a:ext>
            </a:extLst>
          </p:cNvPr>
          <p:cNvSpPr/>
          <p:nvPr/>
        </p:nvSpPr>
        <p:spPr>
          <a:xfrm>
            <a:off x="9457986" y="4540312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AD5494BE-BA06-4B84-8B34-EC6F80D31235}"/>
              </a:ext>
            </a:extLst>
          </p:cNvPr>
          <p:cNvGrpSpPr/>
          <p:nvPr/>
        </p:nvGrpSpPr>
        <p:grpSpPr>
          <a:xfrm>
            <a:off x="9457986" y="2765136"/>
            <a:ext cx="400276" cy="3541552"/>
            <a:chOff x="9457986" y="2766077"/>
            <a:chExt cx="400276" cy="3541552"/>
          </a:xfrm>
        </p:grpSpPr>
        <p:sp>
          <p:nvSpPr>
            <p:cNvPr id="38" name="矢印: 下 37">
              <a:extLst>
                <a:ext uri="{FF2B5EF4-FFF2-40B4-BE49-F238E27FC236}">
                  <a16:creationId xmlns:a16="http://schemas.microsoft.com/office/drawing/2014/main" id="{EEE302BB-18E1-4C54-9067-87A28D28D965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矢印: 下 38">
              <a:extLst>
                <a:ext uri="{FF2B5EF4-FFF2-40B4-BE49-F238E27FC236}">
                  <a16:creationId xmlns:a16="http://schemas.microsoft.com/office/drawing/2014/main" id="{5C409FBD-B1D3-4DE2-96BD-7CC88B791D9C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3DE80FA-91D2-4C12-83BF-711639E55F23}"/>
              </a:ext>
            </a:extLst>
          </p:cNvPr>
          <p:cNvSpPr txBox="1"/>
          <p:nvPr/>
        </p:nvSpPr>
        <p:spPr>
          <a:xfrm>
            <a:off x="9360606" y="224098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46A2600-EAC1-4718-BA30-3316512CE63C}"/>
              </a:ext>
            </a:extLst>
          </p:cNvPr>
          <p:cNvSpPr txBox="1"/>
          <p:nvPr/>
        </p:nvSpPr>
        <p:spPr>
          <a:xfrm>
            <a:off x="11458124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84F49A0-2405-4439-991A-586EF05ABD59}"/>
              </a:ext>
            </a:extLst>
          </p:cNvPr>
          <p:cNvSpPr txBox="1"/>
          <p:nvPr/>
        </p:nvSpPr>
        <p:spPr>
          <a:xfrm>
            <a:off x="9360605" y="63969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3E16FF2-23F4-462C-B2C1-9F8B8AB93E01}"/>
              </a:ext>
            </a:extLst>
          </p:cNvPr>
          <p:cNvSpPr txBox="1"/>
          <p:nvPr/>
        </p:nvSpPr>
        <p:spPr>
          <a:xfrm>
            <a:off x="7263089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F3D0564-CFD1-426F-9D1B-DAC36AED3FB8}"/>
              </a:ext>
            </a:extLst>
          </p:cNvPr>
          <p:cNvSpPr txBox="1"/>
          <p:nvPr/>
        </p:nvSpPr>
        <p:spPr>
          <a:xfrm>
            <a:off x="10409365" y="253336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2CF9F13-2344-4216-8454-F2326662001D}"/>
              </a:ext>
            </a:extLst>
          </p:cNvPr>
          <p:cNvSpPr txBox="1"/>
          <p:nvPr/>
        </p:nvSpPr>
        <p:spPr>
          <a:xfrm>
            <a:off x="11182400" y="31981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7A97E6C-2B32-4608-B0FE-F9E083396C63}"/>
              </a:ext>
            </a:extLst>
          </p:cNvPr>
          <p:cNvSpPr txBox="1"/>
          <p:nvPr/>
        </p:nvSpPr>
        <p:spPr>
          <a:xfrm>
            <a:off x="11182399" y="534356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0C267AF-F81A-4681-A123-346D5AA064A9}"/>
              </a:ext>
            </a:extLst>
          </p:cNvPr>
          <p:cNvSpPr txBox="1"/>
          <p:nvPr/>
        </p:nvSpPr>
        <p:spPr>
          <a:xfrm>
            <a:off x="10409365" y="610454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822F34CF-A3A0-4D82-867B-41E94485643B}"/>
              </a:ext>
            </a:extLst>
          </p:cNvPr>
          <p:cNvGrpSpPr/>
          <p:nvPr/>
        </p:nvGrpSpPr>
        <p:grpSpPr>
          <a:xfrm>
            <a:off x="9462961" y="2761676"/>
            <a:ext cx="400276" cy="3541552"/>
            <a:chOff x="9457986" y="2766077"/>
            <a:chExt cx="400276" cy="3541552"/>
          </a:xfrm>
        </p:grpSpPr>
        <p:sp>
          <p:nvSpPr>
            <p:cNvPr id="49" name="矢印: 下 48">
              <a:extLst>
                <a:ext uri="{FF2B5EF4-FFF2-40B4-BE49-F238E27FC236}">
                  <a16:creationId xmlns:a16="http://schemas.microsoft.com/office/drawing/2014/main" id="{4367F88E-E98A-4A2C-BEA7-FBBE6BB2680F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矢印: 下 49">
              <a:extLst>
                <a:ext uri="{FF2B5EF4-FFF2-40B4-BE49-F238E27FC236}">
                  <a16:creationId xmlns:a16="http://schemas.microsoft.com/office/drawing/2014/main" id="{C3DF6A81-B8BC-4CF3-980F-5FE936D97A68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392DB05-4227-411B-A5C3-587FE85F57B2}"/>
              </a:ext>
            </a:extLst>
          </p:cNvPr>
          <p:cNvSpPr txBox="1"/>
          <p:nvPr/>
        </p:nvSpPr>
        <p:spPr>
          <a:xfrm>
            <a:off x="8233566" y="609114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BA5CA27-665C-4C76-A49D-9BB095DC0B35}"/>
              </a:ext>
            </a:extLst>
          </p:cNvPr>
          <p:cNvSpPr txBox="1"/>
          <p:nvPr/>
        </p:nvSpPr>
        <p:spPr>
          <a:xfrm>
            <a:off x="7538814" y="53435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D2B6D45-2F61-4366-B5DD-B3F1F5BC3A13}"/>
              </a:ext>
            </a:extLst>
          </p:cNvPr>
          <p:cNvSpPr txBox="1"/>
          <p:nvPr/>
        </p:nvSpPr>
        <p:spPr>
          <a:xfrm>
            <a:off x="7358040" y="32495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242F5EA-1AB7-49B6-A4B4-AE23C8D1928B}"/>
              </a:ext>
            </a:extLst>
          </p:cNvPr>
          <p:cNvSpPr txBox="1"/>
          <p:nvPr/>
        </p:nvSpPr>
        <p:spPr>
          <a:xfrm>
            <a:off x="8115082" y="25333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矢印: 下 54">
            <a:extLst>
              <a:ext uri="{FF2B5EF4-FFF2-40B4-BE49-F238E27FC236}">
                <a16:creationId xmlns:a16="http://schemas.microsoft.com/office/drawing/2014/main" id="{E87207C5-EB7B-48FC-A3E6-964ED5DF0911}"/>
              </a:ext>
            </a:extLst>
          </p:cNvPr>
          <p:cNvSpPr/>
          <p:nvPr/>
        </p:nvSpPr>
        <p:spPr>
          <a:xfrm rot="5400000" flipV="1">
            <a:off x="10343842" y="3636854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F9126B2-AC33-4758-A129-B13397C2C604}"/>
              </a:ext>
            </a:extLst>
          </p:cNvPr>
          <p:cNvCxnSpPr/>
          <p:nvPr/>
        </p:nvCxnSpPr>
        <p:spPr>
          <a:xfrm>
            <a:off x="1419222" y="5126036"/>
            <a:ext cx="5400000" cy="0"/>
          </a:xfrm>
          <a:prstGeom prst="line">
            <a:avLst/>
          </a:prstGeom>
          <a:noFill/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490E422-69A8-494D-8170-8657CC01E59D}"/>
              </a:ext>
            </a:extLst>
          </p:cNvPr>
          <p:cNvSpPr txBox="1"/>
          <p:nvPr/>
        </p:nvSpPr>
        <p:spPr>
          <a:xfrm>
            <a:off x="589028" y="4889929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12cm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FC3A7F-8C2D-D19B-786C-06F7EAD2BBA9}"/>
              </a:ext>
            </a:extLst>
          </p:cNvPr>
          <p:cNvSpPr/>
          <p:nvPr/>
        </p:nvSpPr>
        <p:spPr>
          <a:xfrm>
            <a:off x="1380605" y="6358134"/>
            <a:ext cx="5492566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59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Rot by="21600000">
                                      <p:cBhvr>
                                        <p:cTn id="6" dur="11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124</Words>
  <Application>Microsoft Office PowerPoint</Application>
  <PresentationFormat>ワイド画面</PresentationFormat>
  <Paragraphs>79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Office テーマ</vt:lpstr>
      <vt:lpstr>　円柱状の容器に雨が溜まるようす</vt:lpstr>
      <vt:lpstr>　円柱状の容器に雨が溜まるようす</vt:lpstr>
      <vt:lpstr>　円柱状の容器に雨が溜まるようす</vt:lpstr>
      <vt:lpstr>　円柱状の容器に雨が溜まるようす</vt:lpstr>
      <vt:lpstr>　円柱状の容器に雨が溜まるようす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転倒ます型雨量計</dc:title>
  <dc:creator>堀 孝浩</dc:creator>
  <cp:lastModifiedBy>堀 孝浩</cp:lastModifiedBy>
  <cp:revision>12</cp:revision>
  <dcterms:created xsi:type="dcterms:W3CDTF">2022-01-23T06:12:42Z</dcterms:created>
  <dcterms:modified xsi:type="dcterms:W3CDTF">2022-09-03T12:06:31Z</dcterms:modified>
</cp:coreProperties>
</file>