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66" r:id="rId4"/>
    <p:sldId id="273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437" y="4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1BDA9F-04B6-4DA4-8DDF-9D233C836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246F5A2-7FC4-4FA3-9A13-704100DFB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8EE291-752C-43EF-AF30-634D3A722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9D71-41DF-4F51-9716-957BD8FEC8A8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25C657-B4F2-45E6-AE6E-89566C23E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E2D7E9-C586-457E-84BA-F872E7E47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1370-6313-4DEF-971C-50D52ABEB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721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6507E0-752E-4916-A0CF-A72F4DC26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A611C33-FF58-4A53-97AB-C0B3FE186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8ABFA1-3B9A-469B-820D-EB227C46F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9D71-41DF-4F51-9716-957BD8FEC8A8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30C3EA-0112-4403-A4F0-2F1DF9992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F675AA-5352-4348-A318-BECD0FE3E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1370-6313-4DEF-971C-50D52ABEB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70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C6852DF-3147-46CA-A17A-AB791EC95D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FCDD0F0-80DD-4EB4-9546-405477CB08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C0D184-78A9-415B-9BC0-639DC870B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9D71-41DF-4F51-9716-957BD8FEC8A8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142AA0-AC77-4D32-9D36-38CE737A8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35F856-7A49-41F3-A1A5-567726F8A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1370-6313-4DEF-971C-50D52ABEB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695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316589-97DA-437F-9D01-31EB88DF6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5B2DA7-0A06-4BFF-9386-B7EEB6EBB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BBF587-CA1C-4DE2-89F1-ECE18BEFA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9D71-41DF-4F51-9716-957BD8FEC8A8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B36135-7C18-44EF-9C8C-4891D0AF6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DF9B3B-E4B4-40B8-942C-9A5504D00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1370-6313-4DEF-971C-50D52ABEB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462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2654F9-D594-4A59-95F4-0A25FD9B4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136525-DC89-4117-8B7B-ADB3551E3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74D145-E36A-40AA-996B-72958F833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9D71-41DF-4F51-9716-957BD8FEC8A8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AF221B-4A3F-4B13-AE69-73A099FFE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CEDE1B-F2CD-4313-8559-89B5AA2D3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1370-6313-4DEF-971C-50D52ABEB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915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32F431-AEE2-4C1A-9936-79EEB656F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CD046E-A260-408D-A94F-9E07E8FB6F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11D5A5C-E058-407C-B7C6-C4A8F516A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B53D459-4801-4EC4-BBC3-C4E5EC4D3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9D71-41DF-4F51-9716-957BD8FEC8A8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BEA46F0-82E0-4075-8E1F-1725D9AD8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D2BE5D0-DBEE-4E88-8FD9-6C514AEE3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1370-6313-4DEF-971C-50D52ABEB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607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400A21-16B4-4247-A3C0-B59AEBEC5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0BF4894-1135-416B-9CDA-16C69BE8B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8221CA8-DD17-475F-94C6-28DE6AD2DE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E511805-93A6-41ED-9714-8691233E0F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D611EE9-4CCB-461B-98A2-D6F45CB5D1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50C3758-703F-40FA-8179-BDF685AFD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9D71-41DF-4F51-9716-957BD8FEC8A8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1F17BA4-B783-4248-BD4D-DF32E380D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2401E1C-3508-4CAD-974E-E86DC9B7C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1370-6313-4DEF-971C-50D52ABEB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20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F4646B-CC49-4A1D-9D85-D0849C1D7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CABE4A5-3F4C-41C0-BFED-4A7FCE259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9D71-41DF-4F51-9716-957BD8FEC8A8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5B03044-5013-43A0-B8FA-2263E4761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C8A06D6-FE31-4442-A90A-CCDA8961F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1370-6313-4DEF-971C-50D52ABEB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188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4DAFE04-BC35-4B5C-A2DF-AE049C0E2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9D71-41DF-4F51-9716-957BD8FEC8A8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01736D-192C-4339-B81C-08B68E05B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807D99F-6F0A-45F0-B359-624280BDB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1370-6313-4DEF-971C-50D52ABEB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75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7E2266-4964-4255-94E9-476C5F716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30746A-F7DF-488C-A38B-B59F84970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316357C-45AC-49AC-81E6-F2D6B98DC2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2E1B9CF-D886-49B2-B5D1-92488FDAB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9D71-41DF-4F51-9716-957BD8FEC8A8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4BF092-AEA2-4BDF-945E-98EF4CD11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AAAEE73-DFF8-4299-9D19-9D95C9FC0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1370-6313-4DEF-971C-50D52ABEB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56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BDFBDE-0A64-4F63-A902-153AE48DE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40BC3AF-9D77-43A6-A5CD-FC0D04D6BA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3967C42-289D-458D-B5F8-AA6D4C0CE3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992EE42-0ADC-4898-A1DA-DB816438A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9D71-41DF-4F51-9716-957BD8FEC8A8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76ACBA8-6E73-461C-926A-F310114C7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D4F34AC-4EF9-4B2B-80F6-C65E891E2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1370-6313-4DEF-971C-50D52ABEB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8338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00D453E-7F09-4F5D-BFF7-9E55E0AD6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28D5521-88EC-43E7-BECD-93272A9BD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883ABF-078D-4C37-8815-146A9FFE8F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19D71-41DF-4F51-9716-957BD8FEC8A8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BC9B66-ADF8-4AEF-80E7-4E0F7FCD11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48F2016-3E30-434F-93D7-FCD76F1119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D1370-6313-4DEF-971C-50D52ABEBB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442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26E6FFB7-74D9-43DE-A9ED-AC06B067659D}"/>
              </a:ext>
            </a:extLst>
          </p:cNvPr>
          <p:cNvSpPr/>
          <p:nvPr/>
        </p:nvSpPr>
        <p:spPr>
          <a:xfrm>
            <a:off x="1419221" y="2584888"/>
            <a:ext cx="5400000" cy="37530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357064A-5CA4-DBDC-5080-B780F16E753D}"/>
              </a:ext>
            </a:extLst>
          </p:cNvPr>
          <p:cNvSpPr/>
          <p:nvPr/>
        </p:nvSpPr>
        <p:spPr>
          <a:xfrm>
            <a:off x="1419221" y="5260721"/>
            <a:ext cx="5400000" cy="10772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5F95AD07-B7BA-4EDA-8B94-6C6BD285F6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2079"/>
            <a:ext cx="12192000" cy="96766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ja-JP" altLang="en-US" sz="48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水槽の水を抜くようす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04E81054-7ED7-4BA7-B5F8-A016005CB476}"/>
              </a:ext>
            </a:extLst>
          </p:cNvPr>
          <p:cNvGrpSpPr/>
          <p:nvPr/>
        </p:nvGrpSpPr>
        <p:grpSpPr>
          <a:xfrm>
            <a:off x="1419223" y="2020724"/>
            <a:ext cx="5400000" cy="4320000"/>
            <a:chOff x="4219574" y="2020724"/>
            <a:chExt cx="5400000" cy="4320000"/>
          </a:xfrm>
          <a:noFill/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C5DC6B5C-6C57-469D-A625-B2CCDEDD773A}"/>
                </a:ext>
              </a:extLst>
            </p:cNvPr>
            <p:cNvSpPr/>
            <p:nvPr/>
          </p:nvSpPr>
          <p:spPr>
            <a:xfrm>
              <a:off x="4219574" y="2020724"/>
              <a:ext cx="5400000" cy="4320000"/>
            </a:xfrm>
            <a:prstGeom prst="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78271437-C04A-40F1-8EC7-970732479E1D}"/>
                </a:ext>
              </a:extLst>
            </p:cNvPr>
            <p:cNvCxnSpPr/>
            <p:nvPr/>
          </p:nvCxnSpPr>
          <p:spPr>
            <a:xfrm>
              <a:off x="4219574" y="5260724"/>
              <a:ext cx="5400000" cy="0"/>
            </a:xfrm>
            <a:prstGeom prst="line">
              <a:avLst/>
            </a:prstGeom>
            <a:grpFill/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5F5ADA6F-5CAE-4A0C-ADA9-AAF23766F956}"/>
                </a:ext>
              </a:extLst>
            </p:cNvPr>
            <p:cNvCxnSpPr/>
            <p:nvPr/>
          </p:nvCxnSpPr>
          <p:spPr>
            <a:xfrm>
              <a:off x="4219574" y="4180724"/>
              <a:ext cx="5400000" cy="0"/>
            </a:xfrm>
            <a:prstGeom prst="line">
              <a:avLst/>
            </a:prstGeom>
            <a:grpFill/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04128E00-BB96-4FB9-AE4C-7E011B033B14}"/>
                </a:ext>
              </a:extLst>
            </p:cNvPr>
            <p:cNvCxnSpPr/>
            <p:nvPr/>
          </p:nvCxnSpPr>
          <p:spPr>
            <a:xfrm>
              <a:off x="4219574" y="3100724"/>
              <a:ext cx="5400000" cy="0"/>
            </a:xfrm>
            <a:prstGeom prst="line">
              <a:avLst/>
            </a:prstGeom>
            <a:grpFill/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4DE3B05-1779-4009-A8CB-0BE06F3A4EC5}"/>
              </a:ext>
            </a:extLst>
          </p:cNvPr>
          <p:cNvSpPr txBox="1"/>
          <p:nvPr/>
        </p:nvSpPr>
        <p:spPr>
          <a:xfrm>
            <a:off x="593355" y="6107119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13081FE6-E221-4D3D-B640-8B62575DA0B4}"/>
              </a:ext>
            </a:extLst>
          </p:cNvPr>
          <p:cNvSpPr txBox="1"/>
          <p:nvPr/>
        </p:nvSpPr>
        <p:spPr>
          <a:xfrm>
            <a:off x="402597" y="5029889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C90BE1E8-E7BE-4256-85B6-8703EDCBC960}"/>
              </a:ext>
            </a:extLst>
          </p:cNvPr>
          <p:cNvSpPr txBox="1"/>
          <p:nvPr/>
        </p:nvSpPr>
        <p:spPr>
          <a:xfrm>
            <a:off x="402597" y="3952662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1717760-DE97-428C-AAFC-45E53B3CF9D3}"/>
              </a:ext>
            </a:extLst>
          </p:cNvPr>
          <p:cNvSpPr txBox="1"/>
          <p:nvPr/>
        </p:nvSpPr>
        <p:spPr>
          <a:xfrm>
            <a:off x="402597" y="2866959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A303A39-4523-4EA7-7970-511F5829FA11}"/>
              </a:ext>
            </a:extLst>
          </p:cNvPr>
          <p:cNvSpPr txBox="1"/>
          <p:nvPr/>
        </p:nvSpPr>
        <p:spPr>
          <a:xfrm>
            <a:off x="402597" y="2395404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34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7D7DBD9-4661-C5EB-DE23-2E09909E2E29}"/>
              </a:ext>
            </a:extLst>
          </p:cNvPr>
          <p:cNvSpPr/>
          <p:nvPr/>
        </p:nvSpPr>
        <p:spPr>
          <a:xfrm>
            <a:off x="1356428" y="6363849"/>
            <a:ext cx="5548737" cy="489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F6481B37-1E61-252E-3301-E99D42E71056}"/>
              </a:ext>
            </a:extLst>
          </p:cNvPr>
          <p:cNvCxnSpPr/>
          <p:nvPr/>
        </p:nvCxnSpPr>
        <p:spPr>
          <a:xfrm>
            <a:off x="1419222" y="2581818"/>
            <a:ext cx="5400001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2092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9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9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xit" presetSubtype="4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8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8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57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26E6FFB7-74D9-43DE-A9ED-AC06B067659D}"/>
              </a:ext>
            </a:extLst>
          </p:cNvPr>
          <p:cNvSpPr/>
          <p:nvPr/>
        </p:nvSpPr>
        <p:spPr>
          <a:xfrm>
            <a:off x="1419223" y="2584889"/>
            <a:ext cx="5400000" cy="37530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357064A-5CA4-DBDC-5080-B780F16E753D}"/>
              </a:ext>
            </a:extLst>
          </p:cNvPr>
          <p:cNvSpPr/>
          <p:nvPr/>
        </p:nvSpPr>
        <p:spPr>
          <a:xfrm>
            <a:off x="1419221" y="5260722"/>
            <a:ext cx="5400000" cy="10772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5F95AD07-B7BA-4EDA-8B94-6C6BD285F6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2079"/>
            <a:ext cx="12192000" cy="96766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ja-JP" altLang="en-US" sz="48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水槽の水を抜くようす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04E81054-7ED7-4BA7-B5F8-A016005CB476}"/>
              </a:ext>
            </a:extLst>
          </p:cNvPr>
          <p:cNvGrpSpPr/>
          <p:nvPr/>
        </p:nvGrpSpPr>
        <p:grpSpPr>
          <a:xfrm>
            <a:off x="1419223" y="2020724"/>
            <a:ext cx="5400000" cy="4320000"/>
            <a:chOff x="4219574" y="2020724"/>
            <a:chExt cx="5400000" cy="4320000"/>
          </a:xfrm>
          <a:noFill/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C5DC6B5C-6C57-469D-A625-B2CCDEDD773A}"/>
                </a:ext>
              </a:extLst>
            </p:cNvPr>
            <p:cNvSpPr/>
            <p:nvPr/>
          </p:nvSpPr>
          <p:spPr>
            <a:xfrm>
              <a:off x="4219574" y="2020724"/>
              <a:ext cx="5400000" cy="4320000"/>
            </a:xfrm>
            <a:prstGeom prst="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78271437-C04A-40F1-8EC7-970732479E1D}"/>
                </a:ext>
              </a:extLst>
            </p:cNvPr>
            <p:cNvCxnSpPr/>
            <p:nvPr/>
          </p:nvCxnSpPr>
          <p:spPr>
            <a:xfrm>
              <a:off x="4219574" y="5260724"/>
              <a:ext cx="5400000" cy="0"/>
            </a:xfrm>
            <a:prstGeom prst="line">
              <a:avLst/>
            </a:prstGeom>
            <a:grpFill/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5F5ADA6F-5CAE-4A0C-ADA9-AAF23766F956}"/>
                </a:ext>
              </a:extLst>
            </p:cNvPr>
            <p:cNvCxnSpPr/>
            <p:nvPr/>
          </p:nvCxnSpPr>
          <p:spPr>
            <a:xfrm>
              <a:off x="4219574" y="4180724"/>
              <a:ext cx="5400000" cy="0"/>
            </a:xfrm>
            <a:prstGeom prst="line">
              <a:avLst/>
            </a:prstGeom>
            <a:grpFill/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04128E00-BB96-4FB9-AE4C-7E011B033B14}"/>
                </a:ext>
              </a:extLst>
            </p:cNvPr>
            <p:cNvCxnSpPr/>
            <p:nvPr/>
          </p:nvCxnSpPr>
          <p:spPr>
            <a:xfrm>
              <a:off x="4219574" y="3100724"/>
              <a:ext cx="5400000" cy="0"/>
            </a:xfrm>
            <a:prstGeom prst="line">
              <a:avLst/>
            </a:prstGeom>
            <a:grpFill/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4DE3B05-1779-4009-A8CB-0BE06F3A4EC5}"/>
              </a:ext>
            </a:extLst>
          </p:cNvPr>
          <p:cNvSpPr txBox="1"/>
          <p:nvPr/>
        </p:nvSpPr>
        <p:spPr>
          <a:xfrm>
            <a:off x="593355" y="6107119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13081FE6-E221-4D3D-B640-8B62575DA0B4}"/>
              </a:ext>
            </a:extLst>
          </p:cNvPr>
          <p:cNvSpPr txBox="1"/>
          <p:nvPr/>
        </p:nvSpPr>
        <p:spPr>
          <a:xfrm>
            <a:off x="402597" y="5029889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C90BE1E8-E7BE-4256-85B6-8703EDCBC960}"/>
              </a:ext>
            </a:extLst>
          </p:cNvPr>
          <p:cNvSpPr txBox="1"/>
          <p:nvPr/>
        </p:nvSpPr>
        <p:spPr>
          <a:xfrm>
            <a:off x="402597" y="3952662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1717760-DE97-428C-AAFC-45E53B3CF9D3}"/>
              </a:ext>
            </a:extLst>
          </p:cNvPr>
          <p:cNvSpPr txBox="1"/>
          <p:nvPr/>
        </p:nvSpPr>
        <p:spPr>
          <a:xfrm>
            <a:off x="402597" y="2866959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A303A39-4523-4EA7-7970-511F5829FA11}"/>
              </a:ext>
            </a:extLst>
          </p:cNvPr>
          <p:cNvSpPr txBox="1"/>
          <p:nvPr/>
        </p:nvSpPr>
        <p:spPr>
          <a:xfrm>
            <a:off x="402597" y="2395404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34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7D7DBD9-4661-C5EB-DE23-2E09909E2E29}"/>
              </a:ext>
            </a:extLst>
          </p:cNvPr>
          <p:cNvSpPr/>
          <p:nvPr/>
        </p:nvSpPr>
        <p:spPr>
          <a:xfrm>
            <a:off x="1319515" y="6368067"/>
            <a:ext cx="5648444" cy="489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F0427BB-C6B1-48A1-1455-F26CE8A3B36D}"/>
              </a:ext>
            </a:extLst>
          </p:cNvPr>
          <p:cNvCxnSpPr/>
          <p:nvPr/>
        </p:nvCxnSpPr>
        <p:spPr>
          <a:xfrm>
            <a:off x="1419222" y="3660822"/>
            <a:ext cx="5400001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E3082704-D9C3-E558-A8AF-08856B23247E}"/>
              </a:ext>
            </a:extLst>
          </p:cNvPr>
          <p:cNvCxnSpPr/>
          <p:nvPr/>
        </p:nvCxnSpPr>
        <p:spPr>
          <a:xfrm>
            <a:off x="1419222" y="4714877"/>
            <a:ext cx="5400001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F91FB222-CC3A-46FA-613A-1131DE8D8B06}"/>
              </a:ext>
            </a:extLst>
          </p:cNvPr>
          <p:cNvCxnSpPr/>
          <p:nvPr/>
        </p:nvCxnSpPr>
        <p:spPr>
          <a:xfrm>
            <a:off x="1419222" y="5822858"/>
            <a:ext cx="5400001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43B6C35-88DA-C5B0-FB4D-E5FDF9F4320C}"/>
              </a:ext>
            </a:extLst>
          </p:cNvPr>
          <p:cNvSpPr txBox="1"/>
          <p:nvPr/>
        </p:nvSpPr>
        <p:spPr>
          <a:xfrm>
            <a:off x="402596" y="4505270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18A56D0-1B7F-1C1E-1C2A-91736C85DCAF}"/>
              </a:ext>
            </a:extLst>
          </p:cNvPr>
          <p:cNvSpPr txBox="1"/>
          <p:nvPr/>
        </p:nvSpPr>
        <p:spPr>
          <a:xfrm>
            <a:off x="402596" y="3429732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90757A5-0845-F79B-6877-E4642B1F82BA}"/>
              </a:ext>
            </a:extLst>
          </p:cNvPr>
          <p:cNvSpPr txBox="1"/>
          <p:nvPr/>
        </p:nvSpPr>
        <p:spPr>
          <a:xfrm>
            <a:off x="593354" y="5576854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6849018F-1EA4-A661-AD1B-A7217F367117}"/>
              </a:ext>
            </a:extLst>
          </p:cNvPr>
          <p:cNvCxnSpPr/>
          <p:nvPr/>
        </p:nvCxnSpPr>
        <p:spPr>
          <a:xfrm>
            <a:off x="1419222" y="2581818"/>
            <a:ext cx="5400001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982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9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9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xit" presetSubtype="4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8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8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57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A20B5A11-6124-2927-A9BB-875AFEF593D1}"/>
              </a:ext>
            </a:extLst>
          </p:cNvPr>
          <p:cNvSpPr/>
          <p:nvPr/>
        </p:nvSpPr>
        <p:spPr>
          <a:xfrm>
            <a:off x="1419221" y="2584888"/>
            <a:ext cx="5400000" cy="37530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79DDB282-319C-2C51-0C7B-8D75C795E5C0}"/>
              </a:ext>
            </a:extLst>
          </p:cNvPr>
          <p:cNvSpPr/>
          <p:nvPr/>
        </p:nvSpPr>
        <p:spPr>
          <a:xfrm>
            <a:off x="1419221" y="5260721"/>
            <a:ext cx="5400000" cy="10772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5F95AD07-B7BA-4EDA-8B94-6C6BD285F6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6766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ja-JP" altLang="en-US" sz="48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水槽の水を抜く</a:t>
            </a:r>
            <a:r>
              <a:rPr lang="ja-JP" altLang="en-US" sz="48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ようす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04E81054-7ED7-4BA7-B5F8-A016005CB476}"/>
              </a:ext>
            </a:extLst>
          </p:cNvPr>
          <p:cNvGrpSpPr/>
          <p:nvPr/>
        </p:nvGrpSpPr>
        <p:grpSpPr>
          <a:xfrm>
            <a:off x="1419223" y="2020724"/>
            <a:ext cx="5400000" cy="4320000"/>
            <a:chOff x="4219574" y="2020724"/>
            <a:chExt cx="5400000" cy="4320000"/>
          </a:xfrm>
          <a:noFill/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C5DC6B5C-6C57-469D-A625-B2CCDEDD773A}"/>
                </a:ext>
              </a:extLst>
            </p:cNvPr>
            <p:cNvSpPr/>
            <p:nvPr/>
          </p:nvSpPr>
          <p:spPr>
            <a:xfrm>
              <a:off x="4219574" y="2020724"/>
              <a:ext cx="5400000" cy="4320000"/>
            </a:xfrm>
            <a:prstGeom prst="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78271437-C04A-40F1-8EC7-970732479E1D}"/>
                </a:ext>
              </a:extLst>
            </p:cNvPr>
            <p:cNvCxnSpPr/>
            <p:nvPr/>
          </p:nvCxnSpPr>
          <p:spPr>
            <a:xfrm>
              <a:off x="4219574" y="5260724"/>
              <a:ext cx="5400000" cy="0"/>
            </a:xfrm>
            <a:prstGeom prst="line">
              <a:avLst/>
            </a:prstGeom>
            <a:grpFill/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5F5ADA6F-5CAE-4A0C-ADA9-AAF23766F956}"/>
                </a:ext>
              </a:extLst>
            </p:cNvPr>
            <p:cNvCxnSpPr/>
            <p:nvPr/>
          </p:nvCxnSpPr>
          <p:spPr>
            <a:xfrm>
              <a:off x="4219574" y="4180724"/>
              <a:ext cx="5400000" cy="0"/>
            </a:xfrm>
            <a:prstGeom prst="line">
              <a:avLst/>
            </a:prstGeom>
            <a:grpFill/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04128E00-BB96-4FB9-AE4C-7E011B033B14}"/>
                </a:ext>
              </a:extLst>
            </p:cNvPr>
            <p:cNvCxnSpPr/>
            <p:nvPr/>
          </p:nvCxnSpPr>
          <p:spPr>
            <a:xfrm>
              <a:off x="4219574" y="3100724"/>
              <a:ext cx="5400000" cy="0"/>
            </a:xfrm>
            <a:prstGeom prst="line">
              <a:avLst/>
            </a:prstGeom>
            <a:grpFill/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4DE3B05-1779-4009-A8CB-0BE06F3A4EC5}"/>
              </a:ext>
            </a:extLst>
          </p:cNvPr>
          <p:cNvSpPr txBox="1"/>
          <p:nvPr/>
        </p:nvSpPr>
        <p:spPr>
          <a:xfrm>
            <a:off x="593355" y="6107119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13081FE6-E221-4D3D-B640-8B62575DA0B4}"/>
              </a:ext>
            </a:extLst>
          </p:cNvPr>
          <p:cNvSpPr txBox="1"/>
          <p:nvPr/>
        </p:nvSpPr>
        <p:spPr>
          <a:xfrm>
            <a:off x="402597" y="5029889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C90BE1E8-E7BE-4256-85B6-8703EDCBC960}"/>
              </a:ext>
            </a:extLst>
          </p:cNvPr>
          <p:cNvSpPr txBox="1"/>
          <p:nvPr/>
        </p:nvSpPr>
        <p:spPr>
          <a:xfrm>
            <a:off x="402597" y="3952662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1717760-DE97-428C-AAFC-45E53B3CF9D3}"/>
              </a:ext>
            </a:extLst>
          </p:cNvPr>
          <p:cNvSpPr txBox="1"/>
          <p:nvPr/>
        </p:nvSpPr>
        <p:spPr>
          <a:xfrm>
            <a:off x="402597" y="2869891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028097AC-D762-4ECF-970B-8DD7719C2CEE}"/>
              </a:ext>
            </a:extLst>
          </p:cNvPr>
          <p:cNvSpPr/>
          <p:nvPr/>
        </p:nvSpPr>
        <p:spPr>
          <a:xfrm>
            <a:off x="7858124" y="2737502"/>
            <a:ext cx="3600000" cy="360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矢印: 下 18">
            <a:extLst>
              <a:ext uri="{FF2B5EF4-FFF2-40B4-BE49-F238E27FC236}">
                <a16:creationId xmlns:a16="http://schemas.microsoft.com/office/drawing/2014/main" id="{ED9E8371-2942-4518-8B92-19268330670A}"/>
              </a:ext>
            </a:extLst>
          </p:cNvPr>
          <p:cNvSpPr/>
          <p:nvPr/>
        </p:nvSpPr>
        <p:spPr>
          <a:xfrm>
            <a:off x="9457986" y="4540312"/>
            <a:ext cx="400276" cy="1771716"/>
          </a:xfrm>
          <a:prstGeom prst="downArrow">
            <a:avLst>
              <a:gd name="adj1" fmla="val 50000"/>
              <a:gd name="adj2" fmla="val 10711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8E2FFF0-E2E0-4467-B7A8-848723945C94}"/>
              </a:ext>
            </a:extLst>
          </p:cNvPr>
          <p:cNvSpPr txBox="1"/>
          <p:nvPr/>
        </p:nvSpPr>
        <p:spPr>
          <a:xfrm>
            <a:off x="9360606" y="2240982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03B50E2-C412-4127-8473-F754206F7723}"/>
              </a:ext>
            </a:extLst>
          </p:cNvPr>
          <p:cNvSpPr txBox="1"/>
          <p:nvPr/>
        </p:nvSpPr>
        <p:spPr>
          <a:xfrm>
            <a:off x="11458124" y="4243525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6227F75-189E-4404-93AE-8D99DFE58270}"/>
              </a:ext>
            </a:extLst>
          </p:cNvPr>
          <p:cNvSpPr txBox="1"/>
          <p:nvPr/>
        </p:nvSpPr>
        <p:spPr>
          <a:xfrm>
            <a:off x="9360605" y="6396928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６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977802B-4B30-4DBD-820E-AE42F539264B}"/>
              </a:ext>
            </a:extLst>
          </p:cNvPr>
          <p:cNvSpPr txBox="1"/>
          <p:nvPr/>
        </p:nvSpPr>
        <p:spPr>
          <a:xfrm>
            <a:off x="7263089" y="4243525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９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EFA75936-7347-4A1E-9F8D-83FFC676365D}"/>
              </a:ext>
            </a:extLst>
          </p:cNvPr>
          <p:cNvSpPr txBox="1"/>
          <p:nvPr/>
        </p:nvSpPr>
        <p:spPr>
          <a:xfrm>
            <a:off x="10409365" y="2533369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D9ECBA9-DE69-4A4A-B45C-64228A30EC40}"/>
              </a:ext>
            </a:extLst>
          </p:cNvPr>
          <p:cNvSpPr txBox="1"/>
          <p:nvPr/>
        </p:nvSpPr>
        <p:spPr>
          <a:xfrm>
            <a:off x="11182400" y="3198126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C936541-FF91-4D4B-AFC9-E631D4DFD94A}"/>
              </a:ext>
            </a:extLst>
          </p:cNvPr>
          <p:cNvSpPr txBox="1"/>
          <p:nvPr/>
        </p:nvSpPr>
        <p:spPr>
          <a:xfrm>
            <a:off x="11182399" y="5343564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４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41716F7-8143-4D52-9589-F12D2BC1416E}"/>
              </a:ext>
            </a:extLst>
          </p:cNvPr>
          <p:cNvSpPr txBox="1"/>
          <p:nvPr/>
        </p:nvSpPr>
        <p:spPr>
          <a:xfrm>
            <a:off x="10409365" y="610454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07873C34-E4C0-4866-8A7F-6B781C1FF580}"/>
              </a:ext>
            </a:extLst>
          </p:cNvPr>
          <p:cNvGrpSpPr/>
          <p:nvPr/>
        </p:nvGrpSpPr>
        <p:grpSpPr>
          <a:xfrm>
            <a:off x="9472779" y="2752647"/>
            <a:ext cx="400276" cy="3541552"/>
            <a:chOff x="9457986" y="2766077"/>
            <a:chExt cx="400276" cy="3541552"/>
          </a:xfrm>
        </p:grpSpPr>
        <p:sp>
          <p:nvSpPr>
            <p:cNvPr id="32" name="矢印: 下 31">
              <a:extLst>
                <a:ext uri="{FF2B5EF4-FFF2-40B4-BE49-F238E27FC236}">
                  <a16:creationId xmlns:a16="http://schemas.microsoft.com/office/drawing/2014/main" id="{DF6E2162-2FFF-410E-9177-53F9B1CA9375}"/>
                </a:ext>
              </a:extLst>
            </p:cNvPr>
            <p:cNvSpPr/>
            <p:nvPr/>
          </p:nvSpPr>
          <p:spPr>
            <a:xfrm flipV="1">
              <a:off x="9457986" y="2766077"/>
              <a:ext cx="400276" cy="1771716"/>
            </a:xfrm>
            <a:prstGeom prst="downArrow">
              <a:avLst>
                <a:gd name="adj1" fmla="val 50000"/>
                <a:gd name="adj2" fmla="val 107111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矢印: 下 32">
              <a:extLst>
                <a:ext uri="{FF2B5EF4-FFF2-40B4-BE49-F238E27FC236}">
                  <a16:creationId xmlns:a16="http://schemas.microsoft.com/office/drawing/2014/main" id="{FF86B084-4F18-4FDF-9D9B-2B0AC3A0B549}"/>
                </a:ext>
              </a:extLst>
            </p:cNvPr>
            <p:cNvSpPr/>
            <p:nvPr/>
          </p:nvSpPr>
          <p:spPr>
            <a:xfrm>
              <a:off x="9457986" y="4535913"/>
              <a:ext cx="400276" cy="1771716"/>
            </a:xfrm>
            <a:prstGeom prst="downArrow">
              <a:avLst>
                <a:gd name="adj1" fmla="val 50000"/>
                <a:gd name="adj2" fmla="val 107111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51AF07DA-96FF-41D8-86E2-9CF2EE91645C}"/>
              </a:ext>
            </a:extLst>
          </p:cNvPr>
          <p:cNvSpPr txBox="1"/>
          <p:nvPr/>
        </p:nvSpPr>
        <p:spPr>
          <a:xfrm>
            <a:off x="8233566" y="6091142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７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D04A4994-7B1F-4DE7-A4CD-F07B4888DA95}"/>
              </a:ext>
            </a:extLst>
          </p:cNvPr>
          <p:cNvSpPr txBox="1"/>
          <p:nvPr/>
        </p:nvSpPr>
        <p:spPr>
          <a:xfrm>
            <a:off x="7538814" y="534356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８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17831155-F4C2-4E34-9DD4-85F20944CC94}"/>
              </a:ext>
            </a:extLst>
          </p:cNvPr>
          <p:cNvSpPr txBox="1"/>
          <p:nvPr/>
        </p:nvSpPr>
        <p:spPr>
          <a:xfrm>
            <a:off x="7358040" y="3249586"/>
            <a:ext cx="6944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786CEC59-C259-41BC-B499-2FEE87C0DCFE}"/>
              </a:ext>
            </a:extLst>
          </p:cNvPr>
          <p:cNvSpPr txBox="1"/>
          <p:nvPr/>
        </p:nvSpPr>
        <p:spPr>
          <a:xfrm>
            <a:off x="8115082" y="2533369"/>
            <a:ext cx="6944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F6DB1A15-8120-A5A9-3FE4-CE44609CED6C}"/>
              </a:ext>
            </a:extLst>
          </p:cNvPr>
          <p:cNvSpPr txBox="1"/>
          <p:nvPr/>
        </p:nvSpPr>
        <p:spPr>
          <a:xfrm>
            <a:off x="402597" y="2395404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34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25994EBB-597B-A355-E4C1-90E1E7423CBB}"/>
              </a:ext>
            </a:extLst>
          </p:cNvPr>
          <p:cNvCxnSpPr/>
          <p:nvPr/>
        </p:nvCxnSpPr>
        <p:spPr>
          <a:xfrm>
            <a:off x="1419223" y="2587665"/>
            <a:ext cx="5400000" cy="0"/>
          </a:xfrm>
          <a:prstGeom prst="line">
            <a:avLst/>
          </a:prstGeom>
          <a:noFill/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EDB44F55-3DD5-038C-9C0A-8455EA153C13}"/>
              </a:ext>
            </a:extLst>
          </p:cNvPr>
          <p:cNvSpPr/>
          <p:nvPr/>
        </p:nvSpPr>
        <p:spPr>
          <a:xfrm>
            <a:off x="1372921" y="6368067"/>
            <a:ext cx="5548737" cy="489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67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0">
                                      <p:cBhvr>
                                        <p:cTn id="6" dur="1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" dur="9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9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8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8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7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  <p:bldP spid="4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A20B5A11-6124-2927-A9BB-875AFEF593D1}"/>
              </a:ext>
            </a:extLst>
          </p:cNvPr>
          <p:cNvSpPr/>
          <p:nvPr/>
        </p:nvSpPr>
        <p:spPr>
          <a:xfrm>
            <a:off x="1419221" y="2584888"/>
            <a:ext cx="5400000" cy="37530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79DDB282-319C-2C51-0C7B-8D75C795E5C0}"/>
              </a:ext>
            </a:extLst>
          </p:cNvPr>
          <p:cNvSpPr/>
          <p:nvPr/>
        </p:nvSpPr>
        <p:spPr>
          <a:xfrm>
            <a:off x="1419221" y="5260721"/>
            <a:ext cx="5400000" cy="10772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5F95AD07-B7BA-4EDA-8B94-6C6BD285F6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6766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ja-JP" altLang="en-US" sz="48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水槽の水を抜く</a:t>
            </a:r>
            <a:r>
              <a:rPr lang="ja-JP" altLang="en-US" sz="48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ようす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04E81054-7ED7-4BA7-B5F8-A016005CB476}"/>
              </a:ext>
            </a:extLst>
          </p:cNvPr>
          <p:cNvGrpSpPr/>
          <p:nvPr/>
        </p:nvGrpSpPr>
        <p:grpSpPr>
          <a:xfrm>
            <a:off x="1419223" y="2020724"/>
            <a:ext cx="5400000" cy="4320000"/>
            <a:chOff x="4219574" y="2020724"/>
            <a:chExt cx="5400000" cy="4320000"/>
          </a:xfrm>
          <a:noFill/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C5DC6B5C-6C57-469D-A625-B2CCDEDD773A}"/>
                </a:ext>
              </a:extLst>
            </p:cNvPr>
            <p:cNvSpPr/>
            <p:nvPr/>
          </p:nvSpPr>
          <p:spPr>
            <a:xfrm>
              <a:off x="4219574" y="2020724"/>
              <a:ext cx="5400000" cy="4320000"/>
            </a:xfrm>
            <a:prstGeom prst="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78271437-C04A-40F1-8EC7-970732479E1D}"/>
                </a:ext>
              </a:extLst>
            </p:cNvPr>
            <p:cNvCxnSpPr/>
            <p:nvPr/>
          </p:nvCxnSpPr>
          <p:spPr>
            <a:xfrm>
              <a:off x="4219574" y="5260724"/>
              <a:ext cx="5400000" cy="0"/>
            </a:xfrm>
            <a:prstGeom prst="line">
              <a:avLst/>
            </a:prstGeom>
            <a:grpFill/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5F5ADA6F-5CAE-4A0C-ADA9-AAF23766F956}"/>
                </a:ext>
              </a:extLst>
            </p:cNvPr>
            <p:cNvCxnSpPr/>
            <p:nvPr/>
          </p:nvCxnSpPr>
          <p:spPr>
            <a:xfrm>
              <a:off x="4219574" y="4180724"/>
              <a:ext cx="5400000" cy="0"/>
            </a:xfrm>
            <a:prstGeom prst="line">
              <a:avLst/>
            </a:prstGeom>
            <a:grpFill/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04128E00-BB96-4FB9-AE4C-7E011B033B14}"/>
                </a:ext>
              </a:extLst>
            </p:cNvPr>
            <p:cNvCxnSpPr/>
            <p:nvPr/>
          </p:nvCxnSpPr>
          <p:spPr>
            <a:xfrm>
              <a:off x="4219574" y="3100724"/>
              <a:ext cx="5400000" cy="0"/>
            </a:xfrm>
            <a:prstGeom prst="line">
              <a:avLst/>
            </a:prstGeom>
            <a:grpFill/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4DE3B05-1779-4009-A8CB-0BE06F3A4EC5}"/>
              </a:ext>
            </a:extLst>
          </p:cNvPr>
          <p:cNvSpPr txBox="1"/>
          <p:nvPr/>
        </p:nvSpPr>
        <p:spPr>
          <a:xfrm>
            <a:off x="593355" y="6107119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13081FE6-E221-4D3D-B640-8B62575DA0B4}"/>
              </a:ext>
            </a:extLst>
          </p:cNvPr>
          <p:cNvSpPr txBox="1"/>
          <p:nvPr/>
        </p:nvSpPr>
        <p:spPr>
          <a:xfrm>
            <a:off x="402597" y="5029889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C90BE1E8-E7BE-4256-85B6-8703EDCBC960}"/>
              </a:ext>
            </a:extLst>
          </p:cNvPr>
          <p:cNvSpPr txBox="1"/>
          <p:nvPr/>
        </p:nvSpPr>
        <p:spPr>
          <a:xfrm>
            <a:off x="402597" y="3952662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1717760-DE97-428C-AAFC-45E53B3CF9D3}"/>
              </a:ext>
            </a:extLst>
          </p:cNvPr>
          <p:cNvSpPr txBox="1"/>
          <p:nvPr/>
        </p:nvSpPr>
        <p:spPr>
          <a:xfrm>
            <a:off x="402597" y="2869891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028097AC-D762-4ECF-970B-8DD7719C2CEE}"/>
              </a:ext>
            </a:extLst>
          </p:cNvPr>
          <p:cNvSpPr/>
          <p:nvPr/>
        </p:nvSpPr>
        <p:spPr>
          <a:xfrm>
            <a:off x="7858124" y="2737502"/>
            <a:ext cx="3600000" cy="360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矢印: 下 18">
            <a:extLst>
              <a:ext uri="{FF2B5EF4-FFF2-40B4-BE49-F238E27FC236}">
                <a16:creationId xmlns:a16="http://schemas.microsoft.com/office/drawing/2014/main" id="{ED9E8371-2942-4518-8B92-19268330670A}"/>
              </a:ext>
            </a:extLst>
          </p:cNvPr>
          <p:cNvSpPr/>
          <p:nvPr/>
        </p:nvSpPr>
        <p:spPr>
          <a:xfrm>
            <a:off x="9457986" y="4540312"/>
            <a:ext cx="400276" cy="1771716"/>
          </a:xfrm>
          <a:prstGeom prst="downArrow">
            <a:avLst>
              <a:gd name="adj1" fmla="val 50000"/>
              <a:gd name="adj2" fmla="val 10711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8E2FFF0-E2E0-4467-B7A8-848723945C94}"/>
              </a:ext>
            </a:extLst>
          </p:cNvPr>
          <p:cNvSpPr txBox="1"/>
          <p:nvPr/>
        </p:nvSpPr>
        <p:spPr>
          <a:xfrm>
            <a:off x="9360606" y="2240982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03B50E2-C412-4127-8473-F754206F7723}"/>
              </a:ext>
            </a:extLst>
          </p:cNvPr>
          <p:cNvSpPr txBox="1"/>
          <p:nvPr/>
        </p:nvSpPr>
        <p:spPr>
          <a:xfrm>
            <a:off x="11458124" y="4243525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6227F75-189E-4404-93AE-8D99DFE58270}"/>
              </a:ext>
            </a:extLst>
          </p:cNvPr>
          <p:cNvSpPr txBox="1"/>
          <p:nvPr/>
        </p:nvSpPr>
        <p:spPr>
          <a:xfrm>
            <a:off x="9360605" y="6396928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６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977802B-4B30-4DBD-820E-AE42F539264B}"/>
              </a:ext>
            </a:extLst>
          </p:cNvPr>
          <p:cNvSpPr txBox="1"/>
          <p:nvPr/>
        </p:nvSpPr>
        <p:spPr>
          <a:xfrm>
            <a:off x="7263089" y="4243525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９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EFA75936-7347-4A1E-9F8D-83FFC676365D}"/>
              </a:ext>
            </a:extLst>
          </p:cNvPr>
          <p:cNvSpPr txBox="1"/>
          <p:nvPr/>
        </p:nvSpPr>
        <p:spPr>
          <a:xfrm>
            <a:off x="10409365" y="2533369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D9ECBA9-DE69-4A4A-B45C-64228A30EC40}"/>
              </a:ext>
            </a:extLst>
          </p:cNvPr>
          <p:cNvSpPr txBox="1"/>
          <p:nvPr/>
        </p:nvSpPr>
        <p:spPr>
          <a:xfrm>
            <a:off x="11182400" y="3198126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C936541-FF91-4D4B-AFC9-E631D4DFD94A}"/>
              </a:ext>
            </a:extLst>
          </p:cNvPr>
          <p:cNvSpPr txBox="1"/>
          <p:nvPr/>
        </p:nvSpPr>
        <p:spPr>
          <a:xfrm>
            <a:off x="11182399" y="5343564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４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41716F7-8143-4D52-9589-F12D2BC1416E}"/>
              </a:ext>
            </a:extLst>
          </p:cNvPr>
          <p:cNvSpPr txBox="1"/>
          <p:nvPr/>
        </p:nvSpPr>
        <p:spPr>
          <a:xfrm>
            <a:off x="10409365" y="610454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07873C34-E4C0-4866-8A7F-6B781C1FF580}"/>
              </a:ext>
            </a:extLst>
          </p:cNvPr>
          <p:cNvGrpSpPr/>
          <p:nvPr/>
        </p:nvGrpSpPr>
        <p:grpSpPr>
          <a:xfrm>
            <a:off x="9472779" y="2752647"/>
            <a:ext cx="400276" cy="3541552"/>
            <a:chOff x="9457986" y="2766077"/>
            <a:chExt cx="400276" cy="3541552"/>
          </a:xfrm>
        </p:grpSpPr>
        <p:sp>
          <p:nvSpPr>
            <p:cNvPr id="32" name="矢印: 下 31">
              <a:extLst>
                <a:ext uri="{FF2B5EF4-FFF2-40B4-BE49-F238E27FC236}">
                  <a16:creationId xmlns:a16="http://schemas.microsoft.com/office/drawing/2014/main" id="{DF6E2162-2FFF-410E-9177-53F9B1CA9375}"/>
                </a:ext>
              </a:extLst>
            </p:cNvPr>
            <p:cNvSpPr/>
            <p:nvPr/>
          </p:nvSpPr>
          <p:spPr>
            <a:xfrm flipV="1">
              <a:off x="9457986" y="2766077"/>
              <a:ext cx="400276" cy="1771716"/>
            </a:xfrm>
            <a:prstGeom prst="downArrow">
              <a:avLst>
                <a:gd name="adj1" fmla="val 50000"/>
                <a:gd name="adj2" fmla="val 107111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矢印: 下 32">
              <a:extLst>
                <a:ext uri="{FF2B5EF4-FFF2-40B4-BE49-F238E27FC236}">
                  <a16:creationId xmlns:a16="http://schemas.microsoft.com/office/drawing/2014/main" id="{FF86B084-4F18-4FDF-9D9B-2B0AC3A0B549}"/>
                </a:ext>
              </a:extLst>
            </p:cNvPr>
            <p:cNvSpPr/>
            <p:nvPr/>
          </p:nvSpPr>
          <p:spPr>
            <a:xfrm>
              <a:off x="9457986" y="4535913"/>
              <a:ext cx="400276" cy="1771716"/>
            </a:xfrm>
            <a:prstGeom prst="downArrow">
              <a:avLst>
                <a:gd name="adj1" fmla="val 50000"/>
                <a:gd name="adj2" fmla="val 107111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51AF07DA-96FF-41D8-86E2-9CF2EE91645C}"/>
              </a:ext>
            </a:extLst>
          </p:cNvPr>
          <p:cNvSpPr txBox="1"/>
          <p:nvPr/>
        </p:nvSpPr>
        <p:spPr>
          <a:xfrm>
            <a:off x="8233566" y="6091142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７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D04A4994-7B1F-4DE7-A4CD-F07B4888DA95}"/>
              </a:ext>
            </a:extLst>
          </p:cNvPr>
          <p:cNvSpPr txBox="1"/>
          <p:nvPr/>
        </p:nvSpPr>
        <p:spPr>
          <a:xfrm>
            <a:off x="7538814" y="534356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８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17831155-F4C2-4E34-9DD4-85F20944CC94}"/>
              </a:ext>
            </a:extLst>
          </p:cNvPr>
          <p:cNvSpPr txBox="1"/>
          <p:nvPr/>
        </p:nvSpPr>
        <p:spPr>
          <a:xfrm>
            <a:off x="7358040" y="3249586"/>
            <a:ext cx="6944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786CEC59-C259-41BC-B499-2FEE87C0DCFE}"/>
              </a:ext>
            </a:extLst>
          </p:cNvPr>
          <p:cNvSpPr txBox="1"/>
          <p:nvPr/>
        </p:nvSpPr>
        <p:spPr>
          <a:xfrm>
            <a:off x="8115082" y="2533369"/>
            <a:ext cx="6944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F6DB1A15-8120-A5A9-3FE4-CE44609CED6C}"/>
              </a:ext>
            </a:extLst>
          </p:cNvPr>
          <p:cNvSpPr txBox="1"/>
          <p:nvPr/>
        </p:nvSpPr>
        <p:spPr>
          <a:xfrm>
            <a:off x="402597" y="2395404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34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25994EBB-597B-A355-E4C1-90E1E7423CBB}"/>
              </a:ext>
            </a:extLst>
          </p:cNvPr>
          <p:cNvCxnSpPr/>
          <p:nvPr/>
        </p:nvCxnSpPr>
        <p:spPr>
          <a:xfrm>
            <a:off x="1419223" y="2587665"/>
            <a:ext cx="5400000" cy="0"/>
          </a:xfrm>
          <a:prstGeom prst="line">
            <a:avLst/>
          </a:prstGeom>
          <a:noFill/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EDB44F55-3DD5-038C-9C0A-8455EA153C13}"/>
              </a:ext>
            </a:extLst>
          </p:cNvPr>
          <p:cNvSpPr/>
          <p:nvPr/>
        </p:nvSpPr>
        <p:spPr>
          <a:xfrm>
            <a:off x="1372921" y="6368067"/>
            <a:ext cx="5548737" cy="489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61F62234-8651-4F0E-9868-3CF13662E931}"/>
              </a:ext>
            </a:extLst>
          </p:cNvPr>
          <p:cNvCxnSpPr/>
          <p:nvPr/>
        </p:nvCxnSpPr>
        <p:spPr>
          <a:xfrm>
            <a:off x="1419222" y="3660822"/>
            <a:ext cx="5400001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74572335-13D3-03B3-1662-B3A347D33572}"/>
              </a:ext>
            </a:extLst>
          </p:cNvPr>
          <p:cNvCxnSpPr/>
          <p:nvPr/>
        </p:nvCxnSpPr>
        <p:spPr>
          <a:xfrm>
            <a:off x="1419222" y="4714877"/>
            <a:ext cx="5400001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2C592888-B293-193D-F87F-F06675251EF5}"/>
              </a:ext>
            </a:extLst>
          </p:cNvPr>
          <p:cNvCxnSpPr/>
          <p:nvPr/>
        </p:nvCxnSpPr>
        <p:spPr>
          <a:xfrm>
            <a:off x="1419222" y="5822858"/>
            <a:ext cx="5400001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B11171CD-87F1-2EE7-E349-5B68A7AF06F4}"/>
              </a:ext>
            </a:extLst>
          </p:cNvPr>
          <p:cNvSpPr txBox="1"/>
          <p:nvPr/>
        </p:nvSpPr>
        <p:spPr>
          <a:xfrm>
            <a:off x="402596" y="4505270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F7C9C216-D4CD-1AFF-B4F2-A1D94CC2ADB9}"/>
              </a:ext>
            </a:extLst>
          </p:cNvPr>
          <p:cNvSpPr txBox="1"/>
          <p:nvPr/>
        </p:nvSpPr>
        <p:spPr>
          <a:xfrm>
            <a:off x="402596" y="3429732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A8445609-3768-66EB-807B-0DE19FF85CD1}"/>
              </a:ext>
            </a:extLst>
          </p:cNvPr>
          <p:cNvSpPr txBox="1"/>
          <p:nvPr/>
        </p:nvSpPr>
        <p:spPr>
          <a:xfrm>
            <a:off x="593354" y="5576854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5cm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623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0">
                                      <p:cBhvr>
                                        <p:cTn id="6" dur="1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" dur="9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9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8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8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7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  <p:bldP spid="43" grpId="1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78</Words>
  <Application>Microsoft Office PowerPoint</Application>
  <PresentationFormat>ワイド画面</PresentationFormat>
  <Paragraphs>54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Office テーマ</vt:lpstr>
      <vt:lpstr>　水槽の水を抜くようす</vt:lpstr>
      <vt:lpstr>　水槽の水を抜くようす</vt:lpstr>
      <vt:lpstr>　水槽の水を抜くようす</vt:lpstr>
      <vt:lpstr>　水槽の水を抜くようす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転倒ます型雨量計</dc:title>
  <dc:creator>堀 孝浩</dc:creator>
  <cp:lastModifiedBy>堀 孝浩</cp:lastModifiedBy>
  <cp:revision>16</cp:revision>
  <dcterms:created xsi:type="dcterms:W3CDTF">2022-01-23T06:12:42Z</dcterms:created>
  <dcterms:modified xsi:type="dcterms:W3CDTF">2022-07-19T12:58:54Z</dcterms:modified>
</cp:coreProperties>
</file>